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67" r:id="rId6"/>
    <p:sldId id="262" r:id="rId7"/>
    <p:sldId id="263" r:id="rId8"/>
    <p:sldId id="264" r:id="rId9"/>
    <p:sldId id="265" r:id="rId10"/>
    <p:sldId id="266" r:id="rId11"/>
    <p:sldId id="261"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C2EF8-AD7B-4AFA-8A08-8215B0C8EEE0}"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s-ES"/>
        </a:p>
      </dgm:t>
    </dgm:pt>
    <dgm:pt modelId="{547A53CF-7ADC-4595-AB1F-062927D23C2E}">
      <dgm:prSet phldrT="[Texto]"/>
      <dgm:spPr/>
      <dgm:t>
        <a:bodyPr anchor="ctr"/>
        <a:lstStyle/>
        <a:p>
          <a:r>
            <a:rPr lang="es-ES" dirty="0"/>
            <a:t>PHOTOVOLTAIC SOLAR MODULE</a:t>
          </a:r>
        </a:p>
      </dgm:t>
    </dgm:pt>
    <dgm:pt modelId="{ED7F0FAF-B3CD-4D7F-BDF0-8ACFBA4608D1}" type="parTrans" cxnId="{7C2923E8-437B-4357-9B18-868B77CFF162}">
      <dgm:prSet/>
      <dgm:spPr/>
      <dgm:t>
        <a:bodyPr/>
        <a:lstStyle/>
        <a:p>
          <a:endParaRPr lang="es-ES"/>
        </a:p>
      </dgm:t>
    </dgm:pt>
    <dgm:pt modelId="{F6CF459A-5D78-46FE-A7D5-5EDF25DC5630}" type="sibTrans" cxnId="{7C2923E8-437B-4357-9B18-868B77CFF162}">
      <dgm:prSet/>
      <dgm:spPr/>
      <dgm:t>
        <a:bodyPr/>
        <a:lstStyle/>
        <a:p>
          <a:endParaRPr lang="es-ES"/>
        </a:p>
      </dgm:t>
    </dgm:pt>
    <dgm:pt modelId="{E1A773FB-45C0-4433-B474-F235873181A0}">
      <dgm:prSet phldrT="[Texto]"/>
      <dgm:spPr/>
      <dgm:t>
        <a:bodyPr anchor="ctr"/>
        <a:lstStyle/>
        <a:p>
          <a:r>
            <a:rPr lang="es-ES" dirty="0"/>
            <a:t>SUPPORTS</a:t>
          </a:r>
        </a:p>
      </dgm:t>
    </dgm:pt>
    <dgm:pt modelId="{D6055BDF-EAF8-4A60-B14A-A5719B859D46}" type="parTrans" cxnId="{E0DEFCB2-ECC6-4F0C-B02C-DE9075479326}">
      <dgm:prSet/>
      <dgm:spPr/>
      <dgm:t>
        <a:bodyPr/>
        <a:lstStyle/>
        <a:p>
          <a:endParaRPr lang="es-ES"/>
        </a:p>
      </dgm:t>
    </dgm:pt>
    <dgm:pt modelId="{94527B30-DF47-4107-BC41-4BDB6EF09FC2}" type="sibTrans" cxnId="{E0DEFCB2-ECC6-4F0C-B02C-DE9075479326}">
      <dgm:prSet/>
      <dgm:spPr/>
      <dgm:t>
        <a:bodyPr/>
        <a:lstStyle/>
        <a:p>
          <a:endParaRPr lang="es-ES"/>
        </a:p>
      </dgm:t>
    </dgm:pt>
    <dgm:pt modelId="{E6524CF2-7D7E-4DBE-9083-9E871E43E3C3}">
      <dgm:prSet/>
      <dgm:spPr/>
      <dgm:t>
        <a:bodyPr anchor="ctr"/>
        <a:lstStyle/>
        <a:p>
          <a:r>
            <a:rPr lang="es-ES" dirty="0"/>
            <a:t>CHARGE REGULATOR</a:t>
          </a:r>
        </a:p>
        <a:p>
          <a:endParaRPr lang="es-ES" dirty="0"/>
        </a:p>
      </dgm:t>
    </dgm:pt>
    <dgm:pt modelId="{73798D9F-CA61-435D-9020-5349D1BB2CFA}" type="parTrans" cxnId="{AA034953-98D3-4B3F-8CD7-6F7B8666E60F}">
      <dgm:prSet/>
      <dgm:spPr/>
      <dgm:t>
        <a:bodyPr/>
        <a:lstStyle/>
        <a:p>
          <a:endParaRPr lang="es-ES"/>
        </a:p>
      </dgm:t>
    </dgm:pt>
    <dgm:pt modelId="{6DD9D6D8-09CD-482A-8DD8-09002040C16C}" type="sibTrans" cxnId="{AA034953-98D3-4B3F-8CD7-6F7B8666E60F}">
      <dgm:prSet/>
      <dgm:spPr/>
      <dgm:t>
        <a:bodyPr/>
        <a:lstStyle/>
        <a:p>
          <a:endParaRPr lang="es-ES"/>
        </a:p>
      </dgm:t>
    </dgm:pt>
    <dgm:pt modelId="{C4D785BD-0A0C-4CF9-B489-FAC782526C79}">
      <dgm:prSet/>
      <dgm:spPr/>
      <dgm:t>
        <a:bodyPr anchor="ctr"/>
        <a:lstStyle/>
        <a:p>
          <a:r>
            <a:rPr lang="es-ES" dirty="0"/>
            <a:t>BATTERY</a:t>
          </a:r>
        </a:p>
        <a:p>
          <a:endParaRPr lang="es-ES" dirty="0"/>
        </a:p>
      </dgm:t>
    </dgm:pt>
    <dgm:pt modelId="{E996C3A2-4E13-4F86-B6F5-BC8980C27634}" type="sibTrans" cxnId="{FC2C5E7A-1CB7-46BA-8C9E-49BE6DEF1405}">
      <dgm:prSet/>
      <dgm:spPr/>
      <dgm:t>
        <a:bodyPr/>
        <a:lstStyle/>
        <a:p>
          <a:endParaRPr lang="es-ES"/>
        </a:p>
      </dgm:t>
    </dgm:pt>
    <dgm:pt modelId="{659CB290-65D5-45F9-AE83-F2829E8DDA4E}" type="parTrans" cxnId="{FC2C5E7A-1CB7-46BA-8C9E-49BE6DEF1405}">
      <dgm:prSet/>
      <dgm:spPr/>
      <dgm:t>
        <a:bodyPr/>
        <a:lstStyle/>
        <a:p>
          <a:endParaRPr lang="es-ES"/>
        </a:p>
      </dgm:t>
    </dgm:pt>
    <dgm:pt modelId="{CDBD1391-212B-434E-9C2E-3C00767E8234}">
      <dgm:prSet/>
      <dgm:spPr/>
      <dgm:t>
        <a:bodyPr anchor="ctr"/>
        <a:lstStyle/>
        <a:p>
          <a:r>
            <a:rPr lang="es-ES" dirty="0"/>
            <a:t>INVERTER</a:t>
          </a:r>
        </a:p>
      </dgm:t>
    </dgm:pt>
    <dgm:pt modelId="{EDF4EAB6-F000-4517-995B-72F53CE424ED}" type="parTrans" cxnId="{EE211D30-DA77-4193-9352-743B60822F0F}">
      <dgm:prSet/>
      <dgm:spPr/>
      <dgm:t>
        <a:bodyPr/>
        <a:lstStyle/>
        <a:p>
          <a:endParaRPr lang="es-ES"/>
        </a:p>
      </dgm:t>
    </dgm:pt>
    <dgm:pt modelId="{458A2A67-01BA-4241-975D-6EFB94CDC5F3}" type="sibTrans" cxnId="{EE211D30-DA77-4193-9352-743B60822F0F}">
      <dgm:prSet/>
      <dgm:spPr/>
      <dgm:t>
        <a:bodyPr/>
        <a:lstStyle/>
        <a:p>
          <a:endParaRPr lang="es-ES"/>
        </a:p>
      </dgm:t>
    </dgm:pt>
    <dgm:pt modelId="{F6F9A2F6-3368-4389-BD4C-E3805C5652FC}" type="pres">
      <dgm:prSet presAssocID="{6BFC2EF8-AD7B-4AFA-8A08-8215B0C8EEE0}" presName="Name0" presStyleCnt="0">
        <dgm:presLayoutVars>
          <dgm:dir/>
          <dgm:resizeHandles val="exact"/>
        </dgm:presLayoutVars>
      </dgm:prSet>
      <dgm:spPr/>
    </dgm:pt>
    <dgm:pt modelId="{CD108CC5-C3FD-44C8-A133-BD04FF113EC6}" type="pres">
      <dgm:prSet presAssocID="{6BFC2EF8-AD7B-4AFA-8A08-8215B0C8EEE0}" presName="bkgdShp" presStyleLbl="alignAccFollowNode1" presStyleIdx="0" presStyleCnt="1" custLinFactY="-195611" custLinFactNeighborY="-200000"/>
      <dgm:spPr/>
    </dgm:pt>
    <dgm:pt modelId="{80A67215-407D-4877-B859-A52D491E47A7}" type="pres">
      <dgm:prSet presAssocID="{6BFC2EF8-AD7B-4AFA-8A08-8215B0C8EEE0}" presName="linComp" presStyleCnt="0"/>
      <dgm:spPr/>
    </dgm:pt>
    <dgm:pt modelId="{C0ACBB35-B594-4DCB-A88B-4F33265EBD2B}" type="pres">
      <dgm:prSet presAssocID="{547A53CF-7ADC-4595-AB1F-062927D23C2E}" presName="compNode" presStyleCnt="0"/>
      <dgm:spPr/>
    </dgm:pt>
    <dgm:pt modelId="{967D5256-CF94-436E-BE02-E539E5EDE2F9}" type="pres">
      <dgm:prSet presAssocID="{547A53CF-7ADC-4595-AB1F-062927D23C2E}" presName="node" presStyleLbl="node1" presStyleIdx="0" presStyleCnt="5">
        <dgm:presLayoutVars>
          <dgm:bulletEnabled val="1"/>
        </dgm:presLayoutVars>
      </dgm:prSet>
      <dgm:spPr/>
    </dgm:pt>
    <dgm:pt modelId="{6D565575-CC4E-4D86-9FCF-F120EFF3983E}" type="pres">
      <dgm:prSet presAssocID="{547A53CF-7ADC-4595-AB1F-062927D23C2E}" presName="invisiNode" presStyleLbl="node1" presStyleIdx="0" presStyleCnt="5"/>
      <dgm:spPr/>
    </dgm:pt>
    <dgm:pt modelId="{E4E028A9-4A7B-424B-85F9-FFFC1D8D62B9}" type="pres">
      <dgm:prSet presAssocID="{547A53CF-7ADC-4595-AB1F-062927D23C2E}" presName="imagNode" presStyleLbl="fgImgPlace1" presStyleIdx="0" presStyleCnt="5"/>
      <dgm:spPr>
        <a:blipFill rotWithShape="1">
          <a:blip xmlns:r="http://schemas.openxmlformats.org/officeDocument/2006/relationships" r:embed="rId1"/>
          <a:srcRect/>
          <a:stretch>
            <a:fillRect t="-3000" b="-3000"/>
          </a:stretch>
        </a:blipFill>
      </dgm:spPr>
    </dgm:pt>
    <dgm:pt modelId="{5F9E5F50-9377-44A8-B705-04840DEE67AD}" type="pres">
      <dgm:prSet presAssocID="{F6CF459A-5D78-46FE-A7D5-5EDF25DC5630}" presName="sibTrans" presStyleLbl="sibTrans2D1" presStyleIdx="0" presStyleCnt="0"/>
      <dgm:spPr/>
    </dgm:pt>
    <dgm:pt modelId="{2A16BE8B-EF31-4ABB-88BC-3C3EFEB7525B}" type="pres">
      <dgm:prSet presAssocID="{E6524CF2-7D7E-4DBE-9083-9E871E43E3C3}" presName="compNode" presStyleCnt="0"/>
      <dgm:spPr/>
    </dgm:pt>
    <dgm:pt modelId="{34F59EC0-C959-46E2-B1A0-5F158799C769}" type="pres">
      <dgm:prSet presAssocID="{E6524CF2-7D7E-4DBE-9083-9E871E43E3C3}" presName="node" presStyleLbl="node1" presStyleIdx="1" presStyleCnt="5">
        <dgm:presLayoutVars>
          <dgm:bulletEnabled val="1"/>
        </dgm:presLayoutVars>
      </dgm:prSet>
      <dgm:spPr/>
    </dgm:pt>
    <dgm:pt modelId="{35E87815-3551-4401-A873-FB89FF84BFF6}" type="pres">
      <dgm:prSet presAssocID="{E6524CF2-7D7E-4DBE-9083-9E871E43E3C3}" presName="invisiNode" presStyleLbl="node1" presStyleIdx="1" presStyleCnt="5"/>
      <dgm:spPr/>
    </dgm:pt>
    <dgm:pt modelId="{FF4B9508-80D7-42D7-8E19-3DAC6E1553A6}" type="pres">
      <dgm:prSet presAssocID="{E6524CF2-7D7E-4DBE-9083-9E871E43E3C3}" presName="imagNode" presStyleLbl="fgImgPlace1" presStyleIdx="1" presStyleCnt="5"/>
      <dgm:spPr>
        <a:blipFill rotWithShape="1">
          <a:blip xmlns:r="http://schemas.openxmlformats.org/officeDocument/2006/relationships" r:embed="rId2"/>
          <a:srcRect/>
          <a:stretch>
            <a:fillRect l="-4000" r="-4000"/>
          </a:stretch>
        </a:blipFill>
      </dgm:spPr>
    </dgm:pt>
    <dgm:pt modelId="{EACAD8E0-E91E-43A6-A87D-70119EEF83B6}" type="pres">
      <dgm:prSet presAssocID="{6DD9D6D8-09CD-482A-8DD8-09002040C16C}" presName="sibTrans" presStyleLbl="sibTrans2D1" presStyleIdx="0" presStyleCnt="0"/>
      <dgm:spPr/>
    </dgm:pt>
    <dgm:pt modelId="{035BA071-759A-4416-9167-2E7B6EC22431}" type="pres">
      <dgm:prSet presAssocID="{C4D785BD-0A0C-4CF9-B489-FAC782526C79}" presName="compNode" presStyleCnt="0"/>
      <dgm:spPr/>
    </dgm:pt>
    <dgm:pt modelId="{7DE440D6-A13F-4D51-A5F9-D81091D2FCD2}" type="pres">
      <dgm:prSet presAssocID="{C4D785BD-0A0C-4CF9-B489-FAC782526C79}" presName="node" presStyleLbl="node1" presStyleIdx="2" presStyleCnt="5">
        <dgm:presLayoutVars>
          <dgm:bulletEnabled val="1"/>
        </dgm:presLayoutVars>
      </dgm:prSet>
      <dgm:spPr/>
    </dgm:pt>
    <dgm:pt modelId="{21BE6B5D-72B1-4311-B75D-814F30AD62A0}" type="pres">
      <dgm:prSet presAssocID="{C4D785BD-0A0C-4CF9-B489-FAC782526C79}" presName="invisiNode" presStyleLbl="node1" presStyleIdx="2" presStyleCnt="5"/>
      <dgm:spPr/>
    </dgm:pt>
    <dgm:pt modelId="{7DD9BCC9-2D74-498B-85CF-849CDF797316}" type="pres">
      <dgm:prSet presAssocID="{C4D785BD-0A0C-4CF9-B489-FAC782526C79}" presName="imagNode" presStyleLbl="fgImgPlace1" presStyleIdx="2" presStyleCnt="5"/>
      <dgm:spPr>
        <a:blipFill rotWithShape="1">
          <a:blip xmlns:r="http://schemas.openxmlformats.org/officeDocument/2006/relationships" r:embed="rId3"/>
          <a:srcRect/>
          <a:stretch>
            <a:fillRect l="-25000" r="-25000"/>
          </a:stretch>
        </a:blipFill>
      </dgm:spPr>
    </dgm:pt>
    <dgm:pt modelId="{8BBAE85E-4244-4E34-80CE-7AEA1F1C56F0}" type="pres">
      <dgm:prSet presAssocID="{E996C3A2-4E13-4F86-B6F5-BC8980C27634}" presName="sibTrans" presStyleLbl="sibTrans2D1" presStyleIdx="0" presStyleCnt="0"/>
      <dgm:spPr/>
    </dgm:pt>
    <dgm:pt modelId="{5CB33BD1-4050-40A2-8176-88CDC14B2B19}" type="pres">
      <dgm:prSet presAssocID="{CDBD1391-212B-434E-9C2E-3C00767E8234}" presName="compNode" presStyleCnt="0"/>
      <dgm:spPr/>
    </dgm:pt>
    <dgm:pt modelId="{9DDA3C32-074A-4B86-9CFB-ECD0F33432F3}" type="pres">
      <dgm:prSet presAssocID="{CDBD1391-212B-434E-9C2E-3C00767E8234}" presName="node" presStyleLbl="node1" presStyleIdx="3" presStyleCnt="5">
        <dgm:presLayoutVars>
          <dgm:bulletEnabled val="1"/>
        </dgm:presLayoutVars>
      </dgm:prSet>
      <dgm:spPr/>
    </dgm:pt>
    <dgm:pt modelId="{480F83D4-F7CA-4E9F-85C0-C4C16E340028}" type="pres">
      <dgm:prSet presAssocID="{CDBD1391-212B-434E-9C2E-3C00767E8234}" presName="invisiNode" presStyleLbl="node1" presStyleIdx="3" presStyleCnt="5"/>
      <dgm:spPr/>
    </dgm:pt>
    <dgm:pt modelId="{9F58C375-C6AE-4888-A2ED-7E47D4A06487}" type="pres">
      <dgm:prSet presAssocID="{CDBD1391-212B-434E-9C2E-3C00767E8234}" presName="imagNode" presStyleLbl="fgImgPlace1" presStyleIdx="3" presStyleCnt="5"/>
      <dgm:spPr>
        <a:blipFill rotWithShape="1">
          <a:blip xmlns:r="http://schemas.openxmlformats.org/officeDocument/2006/relationships" r:embed="rId4"/>
          <a:srcRect/>
          <a:stretch>
            <a:fillRect t="-7000" b="-7000"/>
          </a:stretch>
        </a:blipFill>
      </dgm:spPr>
    </dgm:pt>
    <dgm:pt modelId="{3F3FB720-4A67-426E-B8F2-4FC8C92A528C}" type="pres">
      <dgm:prSet presAssocID="{458A2A67-01BA-4241-975D-6EFB94CDC5F3}" presName="sibTrans" presStyleLbl="sibTrans2D1" presStyleIdx="0" presStyleCnt="0"/>
      <dgm:spPr/>
    </dgm:pt>
    <dgm:pt modelId="{546697A9-2857-4EC3-A006-CEE80AEF85B4}" type="pres">
      <dgm:prSet presAssocID="{E1A773FB-45C0-4433-B474-F235873181A0}" presName="compNode" presStyleCnt="0"/>
      <dgm:spPr/>
    </dgm:pt>
    <dgm:pt modelId="{7B2E479F-F755-4B50-A429-1CCFE89A4248}" type="pres">
      <dgm:prSet presAssocID="{E1A773FB-45C0-4433-B474-F235873181A0}" presName="node" presStyleLbl="node1" presStyleIdx="4" presStyleCnt="5">
        <dgm:presLayoutVars>
          <dgm:bulletEnabled val="1"/>
        </dgm:presLayoutVars>
      </dgm:prSet>
      <dgm:spPr/>
    </dgm:pt>
    <dgm:pt modelId="{A504E243-C009-4C43-8356-7556D26A2D9D}" type="pres">
      <dgm:prSet presAssocID="{E1A773FB-45C0-4433-B474-F235873181A0}" presName="invisiNode" presStyleLbl="node1" presStyleIdx="4" presStyleCnt="5"/>
      <dgm:spPr/>
    </dgm:pt>
    <dgm:pt modelId="{6A750044-72EA-45C8-B42C-BEDC2568B50B}" type="pres">
      <dgm:prSet presAssocID="{E1A773FB-45C0-4433-B474-F235873181A0}" presName="imagNode" presStyleLbl="fgImgPlace1" presStyleIdx="4" presStyleCnt="5"/>
      <dgm:spPr>
        <a:blipFill rotWithShape="1">
          <a:blip xmlns:r="http://schemas.openxmlformats.org/officeDocument/2006/relationships" r:embed="rId5"/>
          <a:srcRect/>
          <a:stretch>
            <a:fillRect l="-2000" r="-2000"/>
          </a:stretch>
        </a:blipFill>
      </dgm:spPr>
    </dgm:pt>
  </dgm:ptLst>
  <dgm:cxnLst>
    <dgm:cxn modelId="{E9075505-0EB7-4254-B29F-C6251EBBB486}" type="presOf" srcId="{6BFC2EF8-AD7B-4AFA-8A08-8215B0C8EEE0}" destId="{F6F9A2F6-3368-4389-BD4C-E3805C5652FC}" srcOrd="0" destOrd="0" presId="urn:microsoft.com/office/officeart/2005/8/layout/pList2"/>
    <dgm:cxn modelId="{8BA6EA18-CCFE-40EE-B020-301493469AF6}" type="presOf" srcId="{CDBD1391-212B-434E-9C2E-3C00767E8234}" destId="{9DDA3C32-074A-4B86-9CFB-ECD0F33432F3}" srcOrd="0" destOrd="0" presId="urn:microsoft.com/office/officeart/2005/8/layout/pList2"/>
    <dgm:cxn modelId="{3830851B-C669-4418-9D9E-5AA78170DCC1}" type="presOf" srcId="{E1A773FB-45C0-4433-B474-F235873181A0}" destId="{7B2E479F-F755-4B50-A429-1CCFE89A4248}" srcOrd="0" destOrd="0" presId="urn:microsoft.com/office/officeart/2005/8/layout/pList2"/>
    <dgm:cxn modelId="{EE211D30-DA77-4193-9352-743B60822F0F}" srcId="{6BFC2EF8-AD7B-4AFA-8A08-8215B0C8EEE0}" destId="{CDBD1391-212B-434E-9C2E-3C00767E8234}" srcOrd="3" destOrd="0" parTransId="{EDF4EAB6-F000-4517-995B-72F53CE424ED}" sibTransId="{458A2A67-01BA-4241-975D-6EFB94CDC5F3}"/>
    <dgm:cxn modelId="{CF3E9D46-312C-401D-BDB8-3B913C9E5872}" type="presOf" srcId="{6DD9D6D8-09CD-482A-8DD8-09002040C16C}" destId="{EACAD8E0-E91E-43A6-A87D-70119EEF83B6}" srcOrd="0" destOrd="0" presId="urn:microsoft.com/office/officeart/2005/8/layout/pList2"/>
    <dgm:cxn modelId="{AA034953-98D3-4B3F-8CD7-6F7B8666E60F}" srcId="{6BFC2EF8-AD7B-4AFA-8A08-8215B0C8EEE0}" destId="{E6524CF2-7D7E-4DBE-9083-9E871E43E3C3}" srcOrd="1" destOrd="0" parTransId="{73798D9F-CA61-435D-9020-5349D1BB2CFA}" sibTransId="{6DD9D6D8-09CD-482A-8DD8-09002040C16C}"/>
    <dgm:cxn modelId="{FC2C5E7A-1CB7-46BA-8C9E-49BE6DEF1405}" srcId="{6BFC2EF8-AD7B-4AFA-8A08-8215B0C8EEE0}" destId="{C4D785BD-0A0C-4CF9-B489-FAC782526C79}" srcOrd="2" destOrd="0" parTransId="{659CB290-65D5-45F9-AE83-F2829E8DDA4E}" sibTransId="{E996C3A2-4E13-4F86-B6F5-BC8980C27634}"/>
    <dgm:cxn modelId="{C2A61C99-B4D4-40B8-B45C-F2B492C95B49}" type="presOf" srcId="{C4D785BD-0A0C-4CF9-B489-FAC782526C79}" destId="{7DE440D6-A13F-4D51-A5F9-D81091D2FCD2}" srcOrd="0" destOrd="0" presId="urn:microsoft.com/office/officeart/2005/8/layout/pList2"/>
    <dgm:cxn modelId="{72720A9B-009E-4BFD-B6A2-3EDF8702588F}" type="presOf" srcId="{F6CF459A-5D78-46FE-A7D5-5EDF25DC5630}" destId="{5F9E5F50-9377-44A8-B705-04840DEE67AD}" srcOrd="0" destOrd="0" presId="urn:microsoft.com/office/officeart/2005/8/layout/pList2"/>
    <dgm:cxn modelId="{E0DEFCB2-ECC6-4F0C-B02C-DE9075479326}" srcId="{6BFC2EF8-AD7B-4AFA-8A08-8215B0C8EEE0}" destId="{E1A773FB-45C0-4433-B474-F235873181A0}" srcOrd="4" destOrd="0" parTransId="{D6055BDF-EAF8-4A60-B14A-A5719B859D46}" sibTransId="{94527B30-DF47-4107-BC41-4BDB6EF09FC2}"/>
    <dgm:cxn modelId="{6449A6D9-E7CE-42E8-9A91-982F7EF6EC8C}" type="presOf" srcId="{E996C3A2-4E13-4F86-B6F5-BC8980C27634}" destId="{8BBAE85E-4244-4E34-80CE-7AEA1F1C56F0}" srcOrd="0" destOrd="0" presId="urn:microsoft.com/office/officeart/2005/8/layout/pList2"/>
    <dgm:cxn modelId="{0DACE4E3-5C77-4CCC-8D16-1491C0035A70}" type="presOf" srcId="{458A2A67-01BA-4241-975D-6EFB94CDC5F3}" destId="{3F3FB720-4A67-426E-B8F2-4FC8C92A528C}" srcOrd="0" destOrd="0" presId="urn:microsoft.com/office/officeart/2005/8/layout/pList2"/>
    <dgm:cxn modelId="{17BA59E5-3407-46BA-B4DA-077C555D9306}" type="presOf" srcId="{547A53CF-7ADC-4595-AB1F-062927D23C2E}" destId="{967D5256-CF94-436E-BE02-E539E5EDE2F9}" srcOrd="0" destOrd="0" presId="urn:microsoft.com/office/officeart/2005/8/layout/pList2"/>
    <dgm:cxn modelId="{7C2923E8-437B-4357-9B18-868B77CFF162}" srcId="{6BFC2EF8-AD7B-4AFA-8A08-8215B0C8EEE0}" destId="{547A53CF-7ADC-4595-AB1F-062927D23C2E}" srcOrd="0" destOrd="0" parTransId="{ED7F0FAF-B3CD-4D7F-BDF0-8ACFBA4608D1}" sibTransId="{F6CF459A-5D78-46FE-A7D5-5EDF25DC5630}"/>
    <dgm:cxn modelId="{F01FFDF1-F426-4068-996C-C97877AD49F9}" type="presOf" srcId="{E6524CF2-7D7E-4DBE-9083-9E871E43E3C3}" destId="{34F59EC0-C959-46E2-B1A0-5F158799C769}" srcOrd="0" destOrd="0" presId="urn:microsoft.com/office/officeart/2005/8/layout/pList2"/>
    <dgm:cxn modelId="{B6035570-9FFA-4A66-97FD-4D4095513B22}" type="presParOf" srcId="{F6F9A2F6-3368-4389-BD4C-E3805C5652FC}" destId="{CD108CC5-C3FD-44C8-A133-BD04FF113EC6}" srcOrd="0" destOrd="0" presId="urn:microsoft.com/office/officeart/2005/8/layout/pList2"/>
    <dgm:cxn modelId="{0EC00397-DECA-4BFF-90F1-9423F822D3A7}" type="presParOf" srcId="{F6F9A2F6-3368-4389-BD4C-E3805C5652FC}" destId="{80A67215-407D-4877-B859-A52D491E47A7}" srcOrd="1" destOrd="0" presId="urn:microsoft.com/office/officeart/2005/8/layout/pList2"/>
    <dgm:cxn modelId="{212F9166-F167-48C7-B534-82E4B42AD341}" type="presParOf" srcId="{80A67215-407D-4877-B859-A52D491E47A7}" destId="{C0ACBB35-B594-4DCB-A88B-4F33265EBD2B}" srcOrd="0" destOrd="0" presId="urn:microsoft.com/office/officeart/2005/8/layout/pList2"/>
    <dgm:cxn modelId="{99EA1EE6-3FF7-4E2C-B7D6-F6B246080751}" type="presParOf" srcId="{C0ACBB35-B594-4DCB-A88B-4F33265EBD2B}" destId="{967D5256-CF94-436E-BE02-E539E5EDE2F9}" srcOrd="0" destOrd="0" presId="urn:microsoft.com/office/officeart/2005/8/layout/pList2"/>
    <dgm:cxn modelId="{52792907-F1F2-4AE5-ABF9-BF8F9411EDD5}" type="presParOf" srcId="{C0ACBB35-B594-4DCB-A88B-4F33265EBD2B}" destId="{6D565575-CC4E-4D86-9FCF-F120EFF3983E}" srcOrd="1" destOrd="0" presId="urn:microsoft.com/office/officeart/2005/8/layout/pList2"/>
    <dgm:cxn modelId="{5CEC3DB0-EF97-458D-80A6-12F862419891}" type="presParOf" srcId="{C0ACBB35-B594-4DCB-A88B-4F33265EBD2B}" destId="{E4E028A9-4A7B-424B-85F9-FFFC1D8D62B9}" srcOrd="2" destOrd="0" presId="urn:microsoft.com/office/officeart/2005/8/layout/pList2"/>
    <dgm:cxn modelId="{64B231CD-FE34-418D-950C-3CC172E66050}" type="presParOf" srcId="{80A67215-407D-4877-B859-A52D491E47A7}" destId="{5F9E5F50-9377-44A8-B705-04840DEE67AD}" srcOrd="1" destOrd="0" presId="urn:microsoft.com/office/officeart/2005/8/layout/pList2"/>
    <dgm:cxn modelId="{F21F568D-53F5-47CF-9CD0-97A15B4EDE82}" type="presParOf" srcId="{80A67215-407D-4877-B859-A52D491E47A7}" destId="{2A16BE8B-EF31-4ABB-88BC-3C3EFEB7525B}" srcOrd="2" destOrd="0" presId="urn:microsoft.com/office/officeart/2005/8/layout/pList2"/>
    <dgm:cxn modelId="{5576895F-2BC4-4311-A10B-12DA8407E2AD}" type="presParOf" srcId="{2A16BE8B-EF31-4ABB-88BC-3C3EFEB7525B}" destId="{34F59EC0-C959-46E2-B1A0-5F158799C769}" srcOrd="0" destOrd="0" presId="urn:microsoft.com/office/officeart/2005/8/layout/pList2"/>
    <dgm:cxn modelId="{A6B210BA-1CA4-40AD-82C3-989C9C678FBB}" type="presParOf" srcId="{2A16BE8B-EF31-4ABB-88BC-3C3EFEB7525B}" destId="{35E87815-3551-4401-A873-FB89FF84BFF6}" srcOrd="1" destOrd="0" presId="urn:microsoft.com/office/officeart/2005/8/layout/pList2"/>
    <dgm:cxn modelId="{E5C9435F-7EE5-4717-988A-A80D277844CB}" type="presParOf" srcId="{2A16BE8B-EF31-4ABB-88BC-3C3EFEB7525B}" destId="{FF4B9508-80D7-42D7-8E19-3DAC6E1553A6}" srcOrd="2" destOrd="0" presId="urn:microsoft.com/office/officeart/2005/8/layout/pList2"/>
    <dgm:cxn modelId="{98EF2044-77A5-40C9-BE48-FFAF97E58500}" type="presParOf" srcId="{80A67215-407D-4877-B859-A52D491E47A7}" destId="{EACAD8E0-E91E-43A6-A87D-70119EEF83B6}" srcOrd="3" destOrd="0" presId="urn:microsoft.com/office/officeart/2005/8/layout/pList2"/>
    <dgm:cxn modelId="{BB28D471-33A2-4789-B697-A52EC5DEE7FA}" type="presParOf" srcId="{80A67215-407D-4877-B859-A52D491E47A7}" destId="{035BA071-759A-4416-9167-2E7B6EC22431}" srcOrd="4" destOrd="0" presId="urn:microsoft.com/office/officeart/2005/8/layout/pList2"/>
    <dgm:cxn modelId="{B382C9AB-63B0-48BB-9DFB-4B16D7D0DE2F}" type="presParOf" srcId="{035BA071-759A-4416-9167-2E7B6EC22431}" destId="{7DE440D6-A13F-4D51-A5F9-D81091D2FCD2}" srcOrd="0" destOrd="0" presId="urn:microsoft.com/office/officeart/2005/8/layout/pList2"/>
    <dgm:cxn modelId="{5B08C93C-4B00-4DE8-B459-09009C575B6F}" type="presParOf" srcId="{035BA071-759A-4416-9167-2E7B6EC22431}" destId="{21BE6B5D-72B1-4311-B75D-814F30AD62A0}" srcOrd="1" destOrd="0" presId="urn:microsoft.com/office/officeart/2005/8/layout/pList2"/>
    <dgm:cxn modelId="{36A46527-A6F5-48B6-A767-9849E63B8105}" type="presParOf" srcId="{035BA071-759A-4416-9167-2E7B6EC22431}" destId="{7DD9BCC9-2D74-498B-85CF-849CDF797316}" srcOrd="2" destOrd="0" presId="urn:microsoft.com/office/officeart/2005/8/layout/pList2"/>
    <dgm:cxn modelId="{BABE2654-5C7E-4BC9-A03D-82C4A2E01A67}" type="presParOf" srcId="{80A67215-407D-4877-B859-A52D491E47A7}" destId="{8BBAE85E-4244-4E34-80CE-7AEA1F1C56F0}" srcOrd="5" destOrd="0" presId="urn:microsoft.com/office/officeart/2005/8/layout/pList2"/>
    <dgm:cxn modelId="{D276B38B-034D-4A81-A7DF-0838E6BAB765}" type="presParOf" srcId="{80A67215-407D-4877-B859-A52D491E47A7}" destId="{5CB33BD1-4050-40A2-8176-88CDC14B2B19}" srcOrd="6" destOrd="0" presId="urn:microsoft.com/office/officeart/2005/8/layout/pList2"/>
    <dgm:cxn modelId="{904D801D-2590-4ACF-BB21-735D50E093DB}" type="presParOf" srcId="{5CB33BD1-4050-40A2-8176-88CDC14B2B19}" destId="{9DDA3C32-074A-4B86-9CFB-ECD0F33432F3}" srcOrd="0" destOrd="0" presId="urn:microsoft.com/office/officeart/2005/8/layout/pList2"/>
    <dgm:cxn modelId="{4398C7F7-30C1-4B2A-91F4-F0D0F03AC96B}" type="presParOf" srcId="{5CB33BD1-4050-40A2-8176-88CDC14B2B19}" destId="{480F83D4-F7CA-4E9F-85C0-C4C16E340028}" srcOrd="1" destOrd="0" presId="urn:microsoft.com/office/officeart/2005/8/layout/pList2"/>
    <dgm:cxn modelId="{06311F96-FD6F-4536-90D4-8414FC04EFCF}" type="presParOf" srcId="{5CB33BD1-4050-40A2-8176-88CDC14B2B19}" destId="{9F58C375-C6AE-4888-A2ED-7E47D4A06487}" srcOrd="2" destOrd="0" presId="urn:microsoft.com/office/officeart/2005/8/layout/pList2"/>
    <dgm:cxn modelId="{EC0545C6-2CCF-4313-8513-2199137E55D8}" type="presParOf" srcId="{80A67215-407D-4877-B859-A52D491E47A7}" destId="{3F3FB720-4A67-426E-B8F2-4FC8C92A528C}" srcOrd="7" destOrd="0" presId="urn:microsoft.com/office/officeart/2005/8/layout/pList2"/>
    <dgm:cxn modelId="{1A34CF83-07C4-42BA-B94D-DFA2701E849D}" type="presParOf" srcId="{80A67215-407D-4877-B859-A52D491E47A7}" destId="{546697A9-2857-4EC3-A006-CEE80AEF85B4}" srcOrd="8" destOrd="0" presId="urn:microsoft.com/office/officeart/2005/8/layout/pList2"/>
    <dgm:cxn modelId="{21BFD275-9802-48F0-ADE0-4E13823D46E4}" type="presParOf" srcId="{546697A9-2857-4EC3-A006-CEE80AEF85B4}" destId="{7B2E479F-F755-4B50-A429-1CCFE89A4248}" srcOrd="0" destOrd="0" presId="urn:microsoft.com/office/officeart/2005/8/layout/pList2"/>
    <dgm:cxn modelId="{34785B73-94AE-4BD2-87B9-8E4E00B5C9E1}" type="presParOf" srcId="{546697A9-2857-4EC3-A006-CEE80AEF85B4}" destId="{A504E243-C009-4C43-8356-7556D26A2D9D}" srcOrd="1" destOrd="0" presId="urn:microsoft.com/office/officeart/2005/8/layout/pList2"/>
    <dgm:cxn modelId="{6B4196BE-B4DA-48D1-95AB-0E022BE550B0}" type="presParOf" srcId="{546697A9-2857-4EC3-A006-CEE80AEF85B4}" destId="{6A750044-72EA-45C8-B42C-BEDC2568B50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C2EF8-AD7B-4AFA-8A08-8215B0C8EEE0}"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s-ES"/>
        </a:p>
      </dgm:t>
    </dgm:pt>
    <dgm:pt modelId="{547A53CF-7ADC-4595-AB1F-062927D23C2E}">
      <dgm:prSet phldrT="[Texto]"/>
      <dgm:spPr/>
      <dgm:t>
        <a:bodyPr anchor="ctr"/>
        <a:lstStyle/>
        <a:p>
          <a:r>
            <a:rPr lang="es-ES" dirty="0"/>
            <a:t>PHOTOVOLTAIC SOLAR MODULE</a:t>
          </a:r>
        </a:p>
      </dgm:t>
    </dgm:pt>
    <dgm:pt modelId="{ED7F0FAF-B3CD-4D7F-BDF0-8ACFBA4608D1}" type="parTrans" cxnId="{7C2923E8-437B-4357-9B18-868B77CFF162}">
      <dgm:prSet/>
      <dgm:spPr/>
      <dgm:t>
        <a:bodyPr/>
        <a:lstStyle/>
        <a:p>
          <a:endParaRPr lang="es-ES"/>
        </a:p>
      </dgm:t>
    </dgm:pt>
    <dgm:pt modelId="{F6CF459A-5D78-46FE-A7D5-5EDF25DC5630}" type="sibTrans" cxnId="{7C2923E8-437B-4357-9B18-868B77CFF162}">
      <dgm:prSet/>
      <dgm:spPr/>
      <dgm:t>
        <a:bodyPr/>
        <a:lstStyle/>
        <a:p>
          <a:endParaRPr lang="es-ES"/>
        </a:p>
      </dgm:t>
    </dgm:pt>
    <dgm:pt modelId="{E1A773FB-45C0-4433-B474-F235873181A0}">
      <dgm:prSet phldrT="[Texto]"/>
      <dgm:spPr/>
      <dgm:t>
        <a:bodyPr anchor="ctr"/>
        <a:lstStyle/>
        <a:p>
          <a:r>
            <a:rPr lang="es-ES" dirty="0"/>
            <a:t>SUPPORTS</a:t>
          </a:r>
        </a:p>
      </dgm:t>
    </dgm:pt>
    <dgm:pt modelId="{D6055BDF-EAF8-4A60-B14A-A5719B859D46}" type="parTrans" cxnId="{E0DEFCB2-ECC6-4F0C-B02C-DE9075479326}">
      <dgm:prSet/>
      <dgm:spPr/>
      <dgm:t>
        <a:bodyPr/>
        <a:lstStyle/>
        <a:p>
          <a:endParaRPr lang="es-ES"/>
        </a:p>
      </dgm:t>
    </dgm:pt>
    <dgm:pt modelId="{94527B30-DF47-4107-BC41-4BDB6EF09FC2}" type="sibTrans" cxnId="{E0DEFCB2-ECC6-4F0C-B02C-DE9075479326}">
      <dgm:prSet/>
      <dgm:spPr/>
      <dgm:t>
        <a:bodyPr/>
        <a:lstStyle/>
        <a:p>
          <a:endParaRPr lang="es-ES"/>
        </a:p>
      </dgm:t>
    </dgm:pt>
    <dgm:pt modelId="{E6524CF2-7D7E-4DBE-9083-9E871E43E3C3}">
      <dgm:prSet/>
      <dgm:spPr/>
      <dgm:t>
        <a:bodyPr anchor="ctr"/>
        <a:lstStyle/>
        <a:p>
          <a:r>
            <a:rPr lang="es-ES" dirty="0"/>
            <a:t>CHARGE REGULATOR</a:t>
          </a:r>
        </a:p>
        <a:p>
          <a:endParaRPr lang="es-ES" dirty="0"/>
        </a:p>
      </dgm:t>
    </dgm:pt>
    <dgm:pt modelId="{73798D9F-CA61-435D-9020-5349D1BB2CFA}" type="parTrans" cxnId="{AA034953-98D3-4B3F-8CD7-6F7B8666E60F}">
      <dgm:prSet/>
      <dgm:spPr/>
      <dgm:t>
        <a:bodyPr/>
        <a:lstStyle/>
        <a:p>
          <a:endParaRPr lang="es-ES"/>
        </a:p>
      </dgm:t>
    </dgm:pt>
    <dgm:pt modelId="{6DD9D6D8-09CD-482A-8DD8-09002040C16C}" type="sibTrans" cxnId="{AA034953-98D3-4B3F-8CD7-6F7B8666E60F}">
      <dgm:prSet/>
      <dgm:spPr/>
      <dgm:t>
        <a:bodyPr/>
        <a:lstStyle/>
        <a:p>
          <a:endParaRPr lang="es-ES"/>
        </a:p>
      </dgm:t>
    </dgm:pt>
    <dgm:pt modelId="{C4D785BD-0A0C-4CF9-B489-FAC782526C79}">
      <dgm:prSet/>
      <dgm:spPr/>
      <dgm:t>
        <a:bodyPr anchor="ctr"/>
        <a:lstStyle/>
        <a:p>
          <a:r>
            <a:rPr lang="es-ES" dirty="0"/>
            <a:t>BATTERY</a:t>
          </a:r>
        </a:p>
        <a:p>
          <a:endParaRPr lang="es-ES" dirty="0"/>
        </a:p>
      </dgm:t>
    </dgm:pt>
    <dgm:pt modelId="{E996C3A2-4E13-4F86-B6F5-BC8980C27634}" type="sibTrans" cxnId="{FC2C5E7A-1CB7-46BA-8C9E-49BE6DEF1405}">
      <dgm:prSet/>
      <dgm:spPr/>
      <dgm:t>
        <a:bodyPr/>
        <a:lstStyle/>
        <a:p>
          <a:endParaRPr lang="es-ES"/>
        </a:p>
      </dgm:t>
    </dgm:pt>
    <dgm:pt modelId="{659CB290-65D5-45F9-AE83-F2829E8DDA4E}" type="parTrans" cxnId="{FC2C5E7A-1CB7-46BA-8C9E-49BE6DEF1405}">
      <dgm:prSet/>
      <dgm:spPr/>
      <dgm:t>
        <a:bodyPr/>
        <a:lstStyle/>
        <a:p>
          <a:endParaRPr lang="es-ES"/>
        </a:p>
      </dgm:t>
    </dgm:pt>
    <dgm:pt modelId="{CDBD1391-212B-434E-9C2E-3C00767E8234}">
      <dgm:prSet/>
      <dgm:spPr/>
      <dgm:t>
        <a:bodyPr anchor="ctr"/>
        <a:lstStyle/>
        <a:p>
          <a:r>
            <a:rPr lang="es-ES" dirty="0"/>
            <a:t>INVERTER</a:t>
          </a:r>
        </a:p>
      </dgm:t>
    </dgm:pt>
    <dgm:pt modelId="{EDF4EAB6-F000-4517-995B-72F53CE424ED}" type="parTrans" cxnId="{EE211D30-DA77-4193-9352-743B60822F0F}">
      <dgm:prSet/>
      <dgm:spPr/>
      <dgm:t>
        <a:bodyPr/>
        <a:lstStyle/>
        <a:p>
          <a:endParaRPr lang="es-ES"/>
        </a:p>
      </dgm:t>
    </dgm:pt>
    <dgm:pt modelId="{458A2A67-01BA-4241-975D-6EFB94CDC5F3}" type="sibTrans" cxnId="{EE211D30-DA77-4193-9352-743B60822F0F}">
      <dgm:prSet/>
      <dgm:spPr/>
      <dgm:t>
        <a:bodyPr/>
        <a:lstStyle/>
        <a:p>
          <a:endParaRPr lang="es-ES"/>
        </a:p>
      </dgm:t>
    </dgm:pt>
    <dgm:pt modelId="{9FBB3DD0-E221-4E50-8E11-8E0DAD70EE5D}" type="pres">
      <dgm:prSet presAssocID="{6BFC2EF8-AD7B-4AFA-8A08-8215B0C8EEE0}" presName="Name0" presStyleCnt="0">
        <dgm:presLayoutVars>
          <dgm:dir/>
          <dgm:resizeHandles val="exact"/>
        </dgm:presLayoutVars>
      </dgm:prSet>
      <dgm:spPr/>
    </dgm:pt>
    <dgm:pt modelId="{32B25B04-50FB-45B3-853B-E8197432FA9C}" type="pres">
      <dgm:prSet presAssocID="{6BFC2EF8-AD7B-4AFA-8A08-8215B0C8EEE0}" presName="fgShape" presStyleLbl="fgShp" presStyleIdx="0" presStyleCnt="1"/>
      <dgm:spPr/>
    </dgm:pt>
    <dgm:pt modelId="{1F5A945D-82A9-443C-A2CA-9A1CA3B954EF}" type="pres">
      <dgm:prSet presAssocID="{6BFC2EF8-AD7B-4AFA-8A08-8215B0C8EEE0}" presName="linComp" presStyleCnt="0"/>
      <dgm:spPr/>
    </dgm:pt>
    <dgm:pt modelId="{67A122D2-46A0-4C53-8F0B-D72D9B35375D}" type="pres">
      <dgm:prSet presAssocID="{547A53CF-7ADC-4595-AB1F-062927D23C2E}" presName="compNode" presStyleCnt="0"/>
      <dgm:spPr/>
    </dgm:pt>
    <dgm:pt modelId="{E0D5464B-EB23-402C-A2CD-1A48D4D2D950}" type="pres">
      <dgm:prSet presAssocID="{547A53CF-7ADC-4595-AB1F-062927D23C2E}" presName="bkgdShape" presStyleLbl="node1" presStyleIdx="0" presStyleCnt="5"/>
      <dgm:spPr/>
    </dgm:pt>
    <dgm:pt modelId="{95292E1B-AB2D-46D9-BAC8-54EA3FA01431}" type="pres">
      <dgm:prSet presAssocID="{547A53CF-7ADC-4595-AB1F-062927D23C2E}" presName="nodeTx" presStyleLbl="node1" presStyleIdx="0" presStyleCnt="5">
        <dgm:presLayoutVars>
          <dgm:bulletEnabled val="1"/>
        </dgm:presLayoutVars>
      </dgm:prSet>
      <dgm:spPr/>
    </dgm:pt>
    <dgm:pt modelId="{8C65BAA6-AA9D-47D1-A495-543CB0596F6A}" type="pres">
      <dgm:prSet presAssocID="{547A53CF-7ADC-4595-AB1F-062927D23C2E}" presName="invisiNode" presStyleLbl="node1" presStyleIdx="0" presStyleCnt="5"/>
      <dgm:spPr/>
    </dgm:pt>
    <dgm:pt modelId="{01E28426-E0FA-46B5-B370-D4ED3091D8F7}" type="pres">
      <dgm:prSet presAssocID="{547A53CF-7ADC-4595-AB1F-062927D23C2E}" presName="imagNode" presStyleLbl="fgImgPlace1" presStyleIdx="0" presStyleCnt="5"/>
      <dgm:spPr>
        <a:blipFill rotWithShape="1">
          <a:blip xmlns:r="http://schemas.openxmlformats.org/officeDocument/2006/relationships" r:embed="rId1"/>
          <a:srcRect/>
          <a:stretch>
            <a:fillRect t="-3000" b="-3000"/>
          </a:stretch>
        </a:blipFill>
      </dgm:spPr>
    </dgm:pt>
    <dgm:pt modelId="{E2D62965-03D6-461B-A953-4D63B669C2B1}" type="pres">
      <dgm:prSet presAssocID="{F6CF459A-5D78-46FE-A7D5-5EDF25DC5630}" presName="sibTrans" presStyleLbl="sibTrans2D1" presStyleIdx="0" presStyleCnt="0"/>
      <dgm:spPr/>
    </dgm:pt>
    <dgm:pt modelId="{5225687F-7525-4C57-BB53-F87ACC3D91BD}" type="pres">
      <dgm:prSet presAssocID="{E6524CF2-7D7E-4DBE-9083-9E871E43E3C3}" presName="compNode" presStyleCnt="0"/>
      <dgm:spPr/>
    </dgm:pt>
    <dgm:pt modelId="{EC018C8F-0C21-4573-A858-FC785D4959BC}" type="pres">
      <dgm:prSet presAssocID="{E6524CF2-7D7E-4DBE-9083-9E871E43E3C3}" presName="bkgdShape" presStyleLbl="node1" presStyleIdx="1" presStyleCnt="5"/>
      <dgm:spPr/>
    </dgm:pt>
    <dgm:pt modelId="{6E7B3122-AA7C-42E5-A6F5-3AD8FEBF1078}" type="pres">
      <dgm:prSet presAssocID="{E6524CF2-7D7E-4DBE-9083-9E871E43E3C3}" presName="nodeTx" presStyleLbl="node1" presStyleIdx="1" presStyleCnt="5">
        <dgm:presLayoutVars>
          <dgm:bulletEnabled val="1"/>
        </dgm:presLayoutVars>
      </dgm:prSet>
      <dgm:spPr/>
    </dgm:pt>
    <dgm:pt modelId="{2A7D386B-32EF-4A16-B8BC-7433C3BAF38A}" type="pres">
      <dgm:prSet presAssocID="{E6524CF2-7D7E-4DBE-9083-9E871E43E3C3}" presName="invisiNode" presStyleLbl="node1" presStyleIdx="1" presStyleCnt="5"/>
      <dgm:spPr/>
    </dgm:pt>
    <dgm:pt modelId="{A7E13A2A-28C8-4569-B395-3B8573ABC9E6}" type="pres">
      <dgm:prSet presAssocID="{E6524CF2-7D7E-4DBE-9083-9E871E43E3C3}" presName="imagNode" presStyleLbl="fgImgPlace1" presStyleIdx="1" presStyleCnt="5"/>
      <dgm:spPr>
        <a:blipFill rotWithShape="1">
          <a:blip xmlns:r="http://schemas.openxmlformats.org/officeDocument/2006/relationships" r:embed="rId2"/>
          <a:srcRect/>
          <a:stretch>
            <a:fillRect l="-4000" r="-4000"/>
          </a:stretch>
        </a:blipFill>
      </dgm:spPr>
    </dgm:pt>
    <dgm:pt modelId="{7EF1B9A5-61E2-4610-A8DD-3F838265537F}" type="pres">
      <dgm:prSet presAssocID="{6DD9D6D8-09CD-482A-8DD8-09002040C16C}" presName="sibTrans" presStyleLbl="sibTrans2D1" presStyleIdx="0" presStyleCnt="0"/>
      <dgm:spPr/>
    </dgm:pt>
    <dgm:pt modelId="{620C23B2-AD3F-47F8-B8CF-FE999AD2B63D}" type="pres">
      <dgm:prSet presAssocID="{C4D785BD-0A0C-4CF9-B489-FAC782526C79}" presName="compNode" presStyleCnt="0"/>
      <dgm:spPr/>
    </dgm:pt>
    <dgm:pt modelId="{723D9FB0-60B5-417B-A904-2A00395D620F}" type="pres">
      <dgm:prSet presAssocID="{C4D785BD-0A0C-4CF9-B489-FAC782526C79}" presName="bkgdShape" presStyleLbl="node1" presStyleIdx="2" presStyleCnt="5"/>
      <dgm:spPr/>
    </dgm:pt>
    <dgm:pt modelId="{6158350C-20AE-4BF2-B9FE-5844B953B738}" type="pres">
      <dgm:prSet presAssocID="{C4D785BD-0A0C-4CF9-B489-FAC782526C79}" presName="nodeTx" presStyleLbl="node1" presStyleIdx="2" presStyleCnt="5">
        <dgm:presLayoutVars>
          <dgm:bulletEnabled val="1"/>
        </dgm:presLayoutVars>
      </dgm:prSet>
      <dgm:spPr/>
    </dgm:pt>
    <dgm:pt modelId="{0D780131-A93D-45CA-9AC5-C366AAB8360F}" type="pres">
      <dgm:prSet presAssocID="{C4D785BD-0A0C-4CF9-B489-FAC782526C79}" presName="invisiNode" presStyleLbl="node1" presStyleIdx="2" presStyleCnt="5"/>
      <dgm:spPr/>
    </dgm:pt>
    <dgm:pt modelId="{F7648B78-CC32-40EF-B99F-0D5C7ADEB2FB}" type="pres">
      <dgm:prSet presAssocID="{C4D785BD-0A0C-4CF9-B489-FAC782526C79}" presName="imagNode" presStyleLbl="fgImgPlace1" presStyleIdx="2" presStyleCnt="5"/>
      <dgm:spPr>
        <a:blipFill rotWithShape="1">
          <a:blip xmlns:r="http://schemas.openxmlformats.org/officeDocument/2006/relationships" r:embed="rId3"/>
          <a:srcRect/>
          <a:stretch>
            <a:fillRect l="-25000" r="-25000"/>
          </a:stretch>
        </a:blipFill>
      </dgm:spPr>
    </dgm:pt>
    <dgm:pt modelId="{BD110D31-EBDA-4C77-ADD8-9BF7EC85ADF9}" type="pres">
      <dgm:prSet presAssocID="{E996C3A2-4E13-4F86-B6F5-BC8980C27634}" presName="sibTrans" presStyleLbl="sibTrans2D1" presStyleIdx="0" presStyleCnt="0"/>
      <dgm:spPr/>
    </dgm:pt>
    <dgm:pt modelId="{649641CB-5769-44CF-A2B9-11E617A1DE88}" type="pres">
      <dgm:prSet presAssocID="{CDBD1391-212B-434E-9C2E-3C00767E8234}" presName="compNode" presStyleCnt="0"/>
      <dgm:spPr/>
    </dgm:pt>
    <dgm:pt modelId="{4AA4434B-3FF1-498D-B07E-76CB4DB1676F}" type="pres">
      <dgm:prSet presAssocID="{CDBD1391-212B-434E-9C2E-3C00767E8234}" presName="bkgdShape" presStyleLbl="node1" presStyleIdx="3" presStyleCnt="5"/>
      <dgm:spPr/>
    </dgm:pt>
    <dgm:pt modelId="{7C3EDEAE-6D85-432F-B798-CD680FCE0094}" type="pres">
      <dgm:prSet presAssocID="{CDBD1391-212B-434E-9C2E-3C00767E8234}" presName="nodeTx" presStyleLbl="node1" presStyleIdx="3" presStyleCnt="5">
        <dgm:presLayoutVars>
          <dgm:bulletEnabled val="1"/>
        </dgm:presLayoutVars>
      </dgm:prSet>
      <dgm:spPr/>
    </dgm:pt>
    <dgm:pt modelId="{ACD1F3F9-F82D-46AA-8A5D-0CFC3B6A5F25}" type="pres">
      <dgm:prSet presAssocID="{CDBD1391-212B-434E-9C2E-3C00767E8234}" presName="invisiNode" presStyleLbl="node1" presStyleIdx="3" presStyleCnt="5"/>
      <dgm:spPr/>
    </dgm:pt>
    <dgm:pt modelId="{06C3EF21-F2BE-4398-86CF-D20133AC4218}" type="pres">
      <dgm:prSet presAssocID="{CDBD1391-212B-434E-9C2E-3C00767E8234}" presName="imagNode" presStyleLbl="fgImgPlace1" presStyleIdx="3" presStyleCnt="5"/>
      <dgm:spPr>
        <a:blipFill rotWithShape="1">
          <a:blip xmlns:r="http://schemas.openxmlformats.org/officeDocument/2006/relationships" r:embed="rId4"/>
          <a:srcRect/>
          <a:stretch>
            <a:fillRect t="-7000" b="-7000"/>
          </a:stretch>
        </a:blipFill>
      </dgm:spPr>
    </dgm:pt>
    <dgm:pt modelId="{1B20B261-BF5F-472D-97CE-39E58B61CFE3}" type="pres">
      <dgm:prSet presAssocID="{458A2A67-01BA-4241-975D-6EFB94CDC5F3}" presName="sibTrans" presStyleLbl="sibTrans2D1" presStyleIdx="0" presStyleCnt="0"/>
      <dgm:spPr/>
    </dgm:pt>
    <dgm:pt modelId="{CD1C10F4-6ADB-4359-86E9-A9D86321B237}" type="pres">
      <dgm:prSet presAssocID="{E1A773FB-45C0-4433-B474-F235873181A0}" presName="compNode" presStyleCnt="0"/>
      <dgm:spPr/>
    </dgm:pt>
    <dgm:pt modelId="{509159B3-2703-42EB-B159-80E15A3D3516}" type="pres">
      <dgm:prSet presAssocID="{E1A773FB-45C0-4433-B474-F235873181A0}" presName="bkgdShape" presStyleLbl="node1" presStyleIdx="4" presStyleCnt="5"/>
      <dgm:spPr/>
    </dgm:pt>
    <dgm:pt modelId="{035C5320-C2DB-466E-8D55-E1C3A7045D76}" type="pres">
      <dgm:prSet presAssocID="{E1A773FB-45C0-4433-B474-F235873181A0}" presName="nodeTx" presStyleLbl="node1" presStyleIdx="4" presStyleCnt="5">
        <dgm:presLayoutVars>
          <dgm:bulletEnabled val="1"/>
        </dgm:presLayoutVars>
      </dgm:prSet>
      <dgm:spPr/>
    </dgm:pt>
    <dgm:pt modelId="{2DFA6909-5C85-4725-9BF4-BC15DB7823AF}" type="pres">
      <dgm:prSet presAssocID="{E1A773FB-45C0-4433-B474-F235873181A0}" presName="invisiNode" presStyleLbl="node1" presStyleIdx="4" presStyleCnt="5"/>
      <dgm:spPr/>
    </dgm:pt>
    <dgm:pt modelId="{E920FD51-C9A9-4384-876D-BFF210816D35}" type="pres">
      <dgm:prSet presAssocID="{E1A773FB-45C0-4433-B474-F235873181A0}" presName="imagNode" presStyleLbl="fgImgPlace1" presStyleIdx="4" presStyleCnt="5"/>
      <dgm:spPr>
        <a:blipFill rotWithShape="1">
          <a:blip xmlns:r="http://schemas.openxmlformats.org/officeDocument/2006/relationships" r:embed="rId5"/>
          <a:srcRect/>
          <a:stretch>
            <a:fillRect l="-2000" r="-2000"/>
          </a:stretch>
        </a:blipFill>
      </dgm:spPr>
    </dgm:pt>
  </dgm:ptLst>
  <dgm:cxnLst>
    <dgm:cxn modelId="{AB072F06-E1B9-49A3-8CB9-CDF4DA781B5C}" type="presOf" srcId="{E6524CF2-7D7E-4DBE-9083-9E871E43E3C3}" destId="{EC018C8F-0C21-4573-A858-FC785D4959BC}" srcOrd="0" destOrd="0" presId="urn:microsoft.com/office/officeart/2005/8/layout/hList7"/>
    <dgm:cxn modelId="{D6DA0B15-5231-4875-B495-FF93BEA57AB9}" type="presOf" srcId="{547A53CF-7ADC-4595-AB1F-062927D23C2E}" destId="{95292E1B-AB2D-46D9-BAC8-54EA3FA01431}" srcOrd="1" destOrd="0" presId="urn:microsoft.com/office/officeart/2005/8/layout/hList7"/>
    <dgm:cxn modelId="{EE211D30-DA77-4193-9352-743B60822F0F}" srcId="{6BFC2EF8-AD7B-4AFA-8A08-8215B0C8EEE0}" destId="{CDBD1391-212B-434E-9C2E-3C00767E8234}" srcOrd="3" destOrd="0" parTransId="{EDF4EAB6-F000-4517-995B-72F53CE424ED}" sibTransId="{458A2A67-01BA-4241-975D-6EFB94CDC5F3}"/>
    <dgm:cxn modelId="{66B55036-83B4-4F0E-B035-B64278B5C001}" type="presOf" srcId="{C4D785BD-0A0C-4CF9-B489-FAC782526C79}" destId="{723D9FB0-60B5-417B-A904-2A00395D620F}" srcOrd="0" destOrd="0" presId="urn:microsoft.com/office/officeart/2005/8/layout/hList7"/>
    <dgm:cxn modelId="{525B8536-DD72-46E3-A52E-B263C062C4FD}" type="presOf" srcId="{6BFC2EF8-AD7B-4AFA-8A08-8215B0C8EEE0}" destId="{9FBB3DD0-E221-4E50-8E11-8E0DAD70EE5D}" srcOrd="0" destOrd="0" presId="urn:microsoft.com/office/officeart/2005/8/layout/hList7"/>
    <dgm:cxn modelId="{2882053A-4151-41C8-B17D-61E6131861FC}" type="presOf" srcId="{E1A773FB-45C0-4433-B474-F235873181A0}" destId="{509159B3-2703-42EB-B159-80E15A3D3516}" srcOrd="0" destOrd="0" presId="urn:microsoft.com/office/officeart/2005/8/layout/hList7"/>
    <dgm:cxn modelId="{22537A3C-A313-444E-BF20-3C57D78B48AD}" type="presOf" srcId="{E1A773FB-45C0-4433-B474-F235873181A0}" destId="{035C5320-C2DB-466E-8D55-E1C3A7045D76}" srcOrd="1" destOrd="0" presId="urn:microsoft.com/office/officeart/2005/8/layout/hList7"/>
    <dgm:cxn modelId="{6982D040-92DA-4151-AB2D-CD3DA1D9BD39}" type="presOf" srcId="{E996C3A2-4E13-4F86-B6F5-BC8980C27634}" destId="{BD110D31-EBDA-4C77-ADD8-9BF7EC85ADF9}" srcOrd="0" destOrd="0" presId="urn:microsoft.com/office/officeart/2005/8/layout/hList7"/>
    <dgm:cxn modelId="{AA034953-98D3-4B3F-8CD7-6F7B8666E60F}" srcId="{6BFC2EF8-AD7B-4AFA-8A08-8215B0C8EEE0}" destId="{E6524CF2-7D7E-4DBE-9083-9E871E43E3C3}" srcOrd="1" destOrd="0" parTransId="{73798D9F-CA61-435D-9020-5349D1BB2CFA}" sibTransId="{6DD9D6D8-09CD-482A-8DD8-09002040C16C}"/>
    <dgm:cxn modelId="{908B6056-BAE9-4474-938D-AAA71CDF3DB6}" type="presOf" srcId="{458A2A67-01BA-4241-975D-6EFB94CDC5F3}" destId="{1B20B261-BF5F-472D-97CE-39E58B61CFE3}" srcOrd="0" destOrd="0" presId="urn:microsoft.com/office/officeart/2005/8/layout/hList7"/>
    <dgm:cxn modelId="{1EC09F56-A395-4102-8EF9-9A7A1F55FC70}" type="presOf" srcId="{CDBD1391-212B-434E-9C2E-3C00767E8234}" destId="{7C3EDEAE-6D85-432F-B798-CD680FCE0094}" srcOrd="1" destOrd="0" presId="urn:microsoft.com/office/officeart/2005/8/layout/hList7"/>
    <dgm:cxn modelId="{339E4279-3572-4BDF-86DD-4C345D35057E}" type="presOf" srcId="{547A53CF-7ADC-4595-AB1F-062927D23C2E}" destId="{E0D5464B-EB23-402C-A2CD-1A48D4D2D950}" srcOrd="0" destOrd="0" presId="urn:microsoft.com/office/officeart/2005/8/layout/hList7"/>
    <dgm:cxn modelId="{FC2C5E7A-1CB7-46BA-8C9E-49BE6DEF1405}" srcId="{6BFC2EF8-AD7B-4AFA-8A08-8215B0C8EEE0}" destId="{C4D785BD-0A0C-4CF9-B489-FAC782526C79}" srcOrd="2" destOrd="0" parTransId="{659CB290-65D5-45F9-AE83-F2829E8DDA4E}" sibTransId="{E996C3A2-4E13-4F86-B6F5-BC8980C27634}"/>
    <dgm:cxn modelId="{8368A3A3-FCB1-4A4B-B997-D54D6176FF15}" type="presOf" srcId="{C4D785BD-0A0C-4CF9-B489-FAC782526C79}" destId="{6158350C-20AE-4BF2-B9FE-5844B953B738}" srcOrd="1" destOrd="0" presId="urn:microsoft.com/office/officeart/2005/8/layout/hList7"/>
    <dgm:cxn modelId="{DE403CA8-C6FE-4991-AE28-8668197915BF}" type="presOf" srcId="{F6CF459A-5D78-46FE-A7D5-5EDF25DC5630}" destId="{E2D62965-03D6-461B-A953-4D63B669C2B1}" srcOrd="0" destOrd="0" presId="urn:microsoft.com/office/officeart/2005/8/layout/hList7"/>
    <dgm:cxn modelId="{E0DEFCB2-ECC6-4F0C-B02C-DE9075479326}" srcId="{6BFC2EF8-AD7B-4AFA-8A08-8215B0C8EEE0}" destId="{E1A773FB-45C0-4433-B474-F235873181A0}" srcOrd="4" destOrd="0" parTransId="{D6055BDF-EAF8-4A60-B14A-A5719B859D46}" sibTransId="{94527B30-DF47-4107-BC41-4BDB6EF09FC2}"/>
    <dgm:cxn modelId="{7F8027B6-27C0-41BD-9E54-64EF19850982}" type="presOf" srcId="{E6524CF2-7D7E-4DBE-9083-9E871E43E3C3}" destId="{6E7B3122-AA7C-42E5-A6F5-3AD8FEBF1078}" srcOrd="1" destOrd="0" presId="urn:microsoft.com/office/officeart/2005/8/layout/hList7"/>
    <dgm:cxn modelId="{94C9CDC6-E5CE-4B76-955F-C7DFA277A924}" type="presOf" srcId="{6DD9D6D8-09CD-482A-8DD8-09002040C16C}" destId="{7EF1B9A5-61E2-4610-A8DD-3F838265537F}" srcOrd="0" destOrd="0" presId="urn:microsoft.com/office/officeart/2005/8/layout/hList7"/>
    <dgm:cxn modelId="{7C2923E8-437B-4357-9B18-868B77CFF162}" srcId="{6BFC2EF8-AD7B-4AFA-8A08-8215B0C8EEE0}" destId="{547A53CF-7ADC-4595-AB1F-062927D23C2E}" srcOrd="0" destOrd="0" parTransId="{ED7F0FAF-B3CD-4D7F-BDF0-8ACFBA4608D1}" sibTransId="{F6CF459A-5D78-46FE-A7D5-5EDF25DC5630}"/>
    <dgm:cxn modelId="{A6E332F2-6557-42C5-BF1D-607DC7C5062F}" type="presOf" srcId="{CDBD1391-212B-434E-9C2E-3C00767E8234}" destId="{4AA4434B-3FF1-498D-B07E-76CB4DB1676F}" srcOrd="0" destOrd="0" presId="urn:microsoft.com/office/officeart/2005/8/layout/hList7"/>
    <dgm:cxn modelId="{4C878EA0-FFAB-4C96-8670-7EFB2BC07813}" type="presParOf" srcId="{9FBB3DD0-E221-4E50-8E11-8E0DAD70EE5D}" destId="{32B25B04-50FB-45B3-853B-E8197432FA9C}" srcOrd="0" destOrd="0" presId="urn:microsoft.com/office/officeart/2005/8/layout/hList7"/>
    <dgm:cxn modelId="{5DABE8D9-5AA8-4BE8-82BF-B0A27D9E879B}" type="presParOf" srcId="{9FBB3DD0-E221-4E50-8E11-8E0DAD70EE5D}" destId="{1F5A945D-82A9-443C-A2CA-9A1CA3B954EF}" srcOrd="1" destOrd="0" presId="urn:microsoft.com/office/officeart/2005/8/layout/hList7"/>
    <dgm:cxn modelId="{0A757634-9C82-4D2F-A19F-00565A4500CD}" type="presParOf" srcId="{1F5A945D-82A9-443C-A2CA-9A1CA3B954EF}" destId="{67A122D2-46A0-4C53-8F0B-D72D9B35375D}" srcOrd="0" destOrd="0" presId="urn:microsoft.com/office/officeart/2005/8/layout/hList7"/>
    <dgm:cxn modelId="{52B89FC1-63BB-44FC-A801-908E1E676AB0}" type="presParOf" srcId="{67A122D2-46A0-4C53-8F0B-D72D9B35375D}" destId="{E0D5464B-EB23-402C-A2CD-1A48D4D2D950}" srcOrd="0" destOrd="0" presId="urn:microsoft.com/office/officeart/2005/8/layout/hList7"/>
    <dgm:cxn modelId="{C2011EAB-0B29-4A54-BD84-AC4C08578546}" type="presParOf" srcId="{67A122D2-46A0-4C53-8F0B-D72D9B35375D}" destId="{95292E1B-AB2D-46D9-BAC8-54EA3FA01431}" srcOrd="1" destOrd="0" presId="urn:microsoft.com/office/officeart/2005/8/layout/hList7"/>
    <dgm:cxn modelId="{71F56F84-70C6-4E65-8FAE-FB4DA8E4A952}" type="presParOf" srcId="{67A122D2-46A0-4C53-8F0B-D72D9B35375D}" destId="{8C65BAA6-AA9D-47D1-A495-543CB0596F6A}" srcOrd="2" destOrd="0" presId="urn:microsoft.com/office/officeart/2005/8/layout/hList7"/>
    <dgm:cxn modelId="{4FA48FB4-C30E-40B4-A8DC-D1AC417A4BB5}" type="presParOf" srcId="{67A122D2-46A0-4C53-8F0B-D72D9B35375D}" destId="{01E28426-E0FA-46B5-B370-D4ED3091D8F7}" srcOrd="3" destOrd="0" presId="urn:microsoft.com/office/officeart/2005/8/layout/hList7"/>
    <dgm:cxn modelId="{050A33AB-7A1D-4089-A675-7FEF89F902CF}" type="presParOf" srcId="{1F5A945D-82A9-443C-A2CA-9A1CA3B954EF}" destId="{E2D62965-03D6-461B-A953-4D63B669C2B1}" srcOrd="1" destOrd="0" presId="urn:microsoft.com/office/officeart/2005/8/layout/hList7"/>
    <dgm:cxn modelId="{4C93FFBB-1F76-4487-83AA-093656AEAC3A}" type="presParOf" srcId="{1F5A945D-82A9-443C-A2CA-9A1CA3B954EF}" destId="{5225687F-7525-4C57-BB53-F87ACC3D91BD}" srcOrd="2" destOrd="0" presId="urn:microsoft.com/office/officeart/2005/8/layout/hList7"/>
    <dgm:cxn modelId="{60110DA6-A00C-48B0-B4E5-954A278BD19B}" type="presParOf" srcId="{5225687F-7525-4C57-BB53-F87ACC3D91BD}" destId="{EC018C8F-0C21-4573-A858-FC785D4959BC}" srcOrd="0" destOrd="0" presId="urn:microsoft.com/office/officeart/2005/8/layout/hList7"/>
    <dgm:cxn modelId="{93CBCE10-8DB5-494A-A383-1DC926DB773A}" type="presParOf" srcId="{5225687F-7525-4C57-BB53-F87ACC3D91BD}" destId="{6E7B3122-AA7C-42E5-A6F5-3AD8FEBF1078}" srcOrd="1" destOrd="0" presId="urn:microsoft.com/office/officeart/2005/8/layout/hList7"/>
    <dgm:cxn modelId="{8A9090D0-7FCD-41A7-A45F-A531EEA64BBD}" type="presParOf" srcId="{5225687F-7525-4C57-BB53-F87ACC3D91BD}" destId="{2A7D386B-32EF-4A16-B8BC-7433C3BAF38A}" srcOrd="2" destOrd="0" presId="urn:microsoft.com/office/officeart/2005/8/layout/hList7"/>
    <dgm:cxn modelId="{C37931F9-9772-4F84-8023-F35E53AD7F49}" type="presParOf" srcId="{5225687F-7525-4C57-BB53-F87ACC3D91BD}" destId="{A7E13A2A-28C8-4569-B395-3B8573ABC9E6}" srcOrd="3" destOrd="0" presId="urn:microsoft.com/office/officeart/2005/8/layout/hList7"/>
    <dgm:cxn modelId="{6AB1E93D-9A3E-4A26-B90C-560CF111AE62}" type="presParOf" srcId="{1F5A945D-82A9-443C-A2CA-9A1CA3B954EF}" destId="{7EF1B9A5-61E2-4610-A8DD-3F838265537F}" srcOrd="3" destOrd="0" presId="urn:microsoft.com/office/officeart/2005/8/layout/hList7"/>
    <dgm:cxn modelId="{5F9BF70C-EA75-4112-8043-AA6000B19A43}" type="presParOf" srcId="{1F5A945D-82A9-443C-A2CA-9A1CA3B954EF}" destId="{620C23B2-AD3F-47F8-B8CF-FE999AD2B63D}" srcOrd="4" destOrd="0" presId="urn:microsoft.com/office/officeart/2005/8/layout/hList7"/>
    <dgm:cxn modelId="{EF3C0F2D-981A-430D-AD6F-AEAD603D1EB5}" type="presParOf" srcId="{620C23B2-AD3F-47F8-B8CF-FE999AD2B63D}" destId="{723D9FB0-60B5-417B-A904-2A00395D620F}" srcOrd="0" destOrd="0" presId="urn:microsoft.com/office/officeart/2005/8/layout/hList7"/>
    <dgm:cxn modelId="{A7FF6BFC-B30C-4F5B-8F10-4B6A3845300B}" type="presParOf" srcId="{620C23B2-AD3F-47F8-B8CF-FE999AD2B63D}" destId="{6158350C-20AE-4BF2-B9FE-5844B953B738}" srcOrd="1" destOrd="0" presId="urn:microsoft.com/office/officeart/2005/8/layout/hList7"/>
    <dgm:cxn modelId="{1BD12D4C-FA56-4257-A2AA-074EF8A1B530}" type="presParOf" srcId="{620C23B2-AD3F-47F8-B8CF-FE999AD2B63D}" destId="{0D780131-A93D-45CA-9AC5-C366AAB8360F}" srcOrd="2" destOrd="0" presId="urn:microsoft.com/office/officeart/2005/8/layout/hList7"/>
    <dgm:cxn modelId="{322D124F-5ED6-4046-8084-78134A577DF9}" type="presParOf" srcId="{620C23B2-AD3F-47F8-B8CF-FE999AD2B63D}" destId="{F7648B78-CC32-40EF-B99F-0D5C7ADEB2FB}" srcOrd="3" destOrd="0" presId="urn:microsoft.com/office/officeart/2005/8/layout/hList7"/>
    <dgm:cxn modelId="{29F11DAC-490E-42B8-9DC6-2ACEC26CDDF6}" type="presParOf" srcId="{1F5A945D-82A9-443C-A2CA-9A1CA3B954EF}" destId="{BD110D31-EBDA-4C77-ADD8-9BF7EC85ADF9}" srcOrd="5" destOrd="0" presId="urn:microsoft.com/office/officeart/2005/8/layout/hList7"/>
    <dgm:cxn modelId="{C9C292C2-820E-450B-B0B3-4FCEDB45AB3F}" type="presParOf" srcId="{1F5A945D-82A9-443C-A2CA-9A1CA3B954EF}" destId="{649641CB-5769-44CF-A2B9-11E617A1DE88}" srcOrd="6" destOrd="0" presId="urn:microsoft.com/office/officeart/2005/8/layout/hList7"/>
    <dgm:cxn modelId="{0144BA97-BA05-43A9-9D76-922396671AF9}" type="presParOf" srcId="{649641CB-5769-44CF-A2B9-11E617A1DE88}" destId="{4AA4434B-3FF1-498D-B07E-76CB4DB1676F}" srcOrd="0" destOrd="0" presId="urn:microsoft.com/office/officeart/2005/8/layout/hList7"/>
    <dgm:cxn modelId="{32F5E162-BC28-4764-9CDB-9E0A6BB69416}" type="presParOf" srcId="{649641CB-5769-44CF-A2B9-11E617A1DE88}" destId="{7C3EDEAE-6D85-432F-B798-CD680FCE0094}" srcOrd="1" destOrd="0" presId="urn:microsoft.com/office/officeart/2005/8/layout/hList7"/>
    <dgm:cxn modelId="{6053AAE9-0B84-4B48-9E0E-B9E78E6759AA}" type="presParOf" srcId="{649641CB-5769-44CF-A2B9-11E617A1DE88}" destId="{ACD1F3F9-F82D-46AA-8A5D-0CFC3B6A5F25}" srcOrd="2" destOrd="0" presId="urn:microsoft.com/office/officeart/2005/8/layout/hList7"/>
    <dgm:cxn modelId="{1E8F6A6A-1DA3-43AD-936A-C30646B2A0FE}" type="presParOf" srcId="{649641CB-5769-44CF-A2B9-11E617A1DE88}" destId="{06C3EF21-F2BE-4398-86CF-D20133AC4218}" srcOrd="3" destOrd="0" presId="urn:microsoft.com/office/officeart/2005/8/layout/hList7"/>
    <dgm:cxn modelId="{3CA5481B-D8A5-4CE6-9EE5-82B30C771F77}" type="presParOf" srcId="{1F5A945D-82A9-443C-A2CA-9A1CA3B954EF}" destId="{1B20B261-BF5F-472D-97CE-39E58B61CFE3}" srcOrd="7" destOrd="0" presId="urn:microsoft.com/office/officeart/2005/8/layout/hList7"/>
    <dgm:cxn modelId="{9F01F86E-C6F0-4116-9C31-AAE457BA81E3}" type="presParOf" srcId="{1F5A945D-82A9-443C-A2CA-9A1CA3B954EF}" destId="{CD1C10F4-6ADB-4359-86E9-A9D86321B237}" srcOrd="8" destOrd="0" presId="urn:microsoft.com/office/officeart/2005/8/layout/hList7"/>
    <dgm:cxn modelId="{CB857703-618C-457E-91E8-D32E9E37DFFD}" type="presParOf" srcId="{CD1C10F4-6ADB-4359-86E9-A9D86321B237}" destId="{509159B3-2703-42EB-B159-80E15A3D3516}" srcOrd="0" destOrd="0" presId="urn:microsoft.com/office/officeart/2005/8/layout/hList7"/>
    <dgm:cxn modelId="{AC14C262-0432-496D-8FBC-620E98C14B39}" type="presParOf" srcId="{CD1C10F4-6ADB-4359-86E9-A9D86321B237}" destId="{035C5320-C2DB-466E-8D55-E1C3A7045D76}" srcOrd="1" destOrd="0" presId="urn:microsoft.com/office/officeart/2005/8/layout/hList7"/>
    <dgm:cxn modelId="{5A1C4828-37AA-4DB4-8B1F-DB0BF76C3A82}" type="presParOf" srcId="{CD1C10F4-6ADB-4359-86E9-A9D86321B237}" destId="{2DFA6909-5C85-4725-9BF4-BC15DB7823AF}" srcOrd="2" destOrd="0" presId="urn:microsoft.com/office/officeart/2005/8/layout/hList7"/>
    <dgm:cxn modelId="{66E0C9EA-6042-45CE-AD43-4E73C708D44F}" type="presParOf" srcId="{CD1C10F4-6ADB-4359-86E9-A9D86321B237}" destId="{E920FD51-C9A9-4384-876D-BFF210816D3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8CC5-C3FD-44C8-A133-BD04FF113EC6}">
      <dsp:nvSpPr>
        <dsp:cNvPr id="0" name=""/>
        <dsp:cNvSpPr/>
      </dsp:nvSpPr>
      <dsp:spPr>
        <a:xfrm>
          <a:off x="0" y="0"/>
          <a:ext cx="10363200" cy="154090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E028A9-4A7B-424B-85F9-FFFC1D8D62B9}">
      <dsp:nvSpPr>
        <dsp:cNvPr id="0" name=""/>
        <dsp:cNvSpPr/>
      </dsp:nvSpPr>
      <dsp:spPr>
        <a:xfrm>
          <a:off x="314225" y="205454"/>
          <a:ext cx="1802731" cy="1129998"/>
        </a:xfrm>
        <a:prstGeom prst="roundRect">
          <a:avLst>
            <a:gd name="adj" fmla="val 10000"/>
          </a:avLst>
        </a:prstGeom>
        <a:blipFill rotWithShape="1">
          <a:blip xmlns:r="http://schemas.openxmlformats.org/officeDocument/2006/relationships" r:embed="rId1"/>
          <a:srcRect/>
          <a:stretch>
            <a:fillRect t="-3000" b="-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D5256-CF94-436E-BE02-E539E5EDE2F9}">
      <dsp:nvSpPr>
        <dsp:cNvPr id="0" name=""/>
        <dsp:cNvSpPr/>
      </dsp:nvSpPr>
      <dsp:spPr>
        <a:xfrm rot="10800000">
          <a:off x="314225" y="1540906"/>
          <a:ext cx="1802731" cy="1883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PHOTOVOLTAIC SOLAR MODULE</a:t>
          </a:r>
        </a:p>
      </dsp:txBody>
      <dsp:txXfrm rot="10800000">
        <a:off x="369665" y="1540906"/>
        <a:ext cx="1691851" cy="1827890"/>
      </dsp:txXfrm>
    </dsp:sp>
    <dsp:sp modelId="{FF4B9508-80D7-42D7-8E19-3DAC6E1553A6}">
      <dsp:nvSpPr>
        <dsp:cNvPr id="0" name=""/>
        <dsp:cNvSpPr/>
      </dsp:nvSpPr>
      <dsp:spPr>
        <a:xfrm>
          <a:off x="2297229" y="205454"/>
          <a:ext cx="1802731" cy="1129998"/>
        </a:xfrm>
        <a:prstGeom prst="roundRect">
          <a:avLst>
            <a:gd name="adj" fmla="val 10000"/>
          </a:avLst>
        </a:prstGeom>
        <a:blipFill rotWithShape="1">
          <a:blip xmlns:r="http://schemas.openxmlformats.org/officeDocument/2006/relationships" r:embed="rId2"/>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59EC0-C959-46E2-B1A0-5F158799C769}">
      <dsp:nvSpPr>
        <dsp:cNvPr id="0" name=""/>
        <dsp:cNvSpPr/>
      </dsp:nvSpPr>
      <dsp:spPr>
        <a:xfrm rot="10800000">
          <a:off x="2297229" y="1540906"/>
          <a:ext cx="1802731" cy="1883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CHARGE REGULATOR</a:t>
          </a:r>
        </a:p>
        <a:p>
          <a:pPr marL="0" lvl="0" indent="0" algn="ctr" defTabSz="755650">
            <a:lnSpc>
              <a:spcPct val="90000"/>
            </a:lnSpc>
            <a:spcBef>
              <a:spcPct val="0"/>
            </a:spcBef>
            <a:spcAft>
              <a:spcPct val="35000"/>
            </a:spcAft>
            <a:buNone/>
          </a:pPr>
          <a:endParaRPr lang="es-ES" sz="1700" kern="1200" dirty="0"/>
        </a:p>
      </dsp:txBody>
      <dsp:txXfrm rot="10800000">
        <a:off x="2352669" y="1540906"/>
        <a:ext cx="1691851" cy="1827890"/>
      </dsp:txXfrm>
    </dsp:sp>
    <dsp:sp modelId="{7DD9BCC9-2D74-498B-85CF-849CDF797316}">
      <dsp:nvSpPr>
        <dsp:cNvPr id="0" name=""/>
        <dsp:cNvSpPr/>
      </dsp:nvSpPr>
      <dsp:spPr>
        <a:xfrm>
          <a:off x="4280234" y="205454"/>
          <a:ext cx="1802731" cy="1129998"/>
        </a:xfrm>
        <a:prstGeom prst="roundRect">
          <a:avLst>
            <a:gd name="adj" fmla="val 10000"/>
          </a:avLst>
        </a:prstGeom>
        <a:blipFill rotWithShape="1">
          <a:blip xmlns:r="http://schemas.openxmlformats.org/officeDocument/2006/relationships" r:embed="rId3"/>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E440D6-A13F-4D51-A5F9-D81091D2FCD2}">
      <dsp:nvSpPr>
        <dsp:cNvPr id="0" name=""/>
        <dsp:cNvSpPr/>
      </dsp:nvSpPr>
      <dsp:spPr>
        <a:xfrm rot="10800000">
          <a:off x="4280234" y="1540906"/>
          <a:ext cx="1802731" cy="1883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BATTERY</a:t>
          </a:r>
        </a:p>
        <a:p>
          <a:pPr marL="0" lvl="0" indent="0" algn="ctr" defTabSz="755650">
            <a:lnSpc>
              <a:spcPct val="90000"/>
            </a:lnSpc>
            <a:spcBef>
              <a:spcPct val="0"/>
            </a:spcBef>
            <a:spcAft>
              <a:spcPct val="35000"/>
            </a:spcAft>
            <a:buNone/>
          </a:pPr>
          <a:endParaRPr lang="es-ES" sz="1700" kern="1200" dirty="0"/>
        </a:p>
      </dsp:txBody>
      <dsp:txXfrm rot="10800000">
        <a:off x="4335674" y="1540906"/>
        <a:ext cx="1691851" cy="1827890"/>
      </dsp:txXfrm>
    </dsp:sp>
    <dsp:sp modelId="{9F58C375-C6AE-4888-A2ED-7E47D4A06487}">
      <dsp:nvSpPr>
        <dsp:cNvPr id="0" name=""/>
        <dsp:cNvSpPr/>
      </dsp:nvSpPr>
      <dsp:spPr>
        <a:xfrm>
          <a:off x="6263238" y="205454"/>
          <a:ext cx="1802731" cy="1129998"/>
        </a:xfrm>
        <a:prstGeom prst="roundRect">
          <a:avLst>
            <a:gd name="adj" fmla="val 10000"/>
          </a:avLst>
        </a:prstGeom>
        <a:blipFill rotWithShape="1">
          <a:blip xmlns:r="http://schemas.openxmlformats.org/officeDocument/2006/relationships" r:embed="rId4"/>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A3C32-074A-4B86-9CFB-ECD0F33432F3}">
      <dsp:nvSpPr>
        <dsp:cNvPr id="0" name=""/>
        <dsp:cNvSpPr/>
      </dsp:nvSpPr>
      <dsp:spPr>
        <a:xfrm rot="10800000">
          <a:off x="6263238" y="1540906"/>
          <a:ext cx="1802731" cy="1883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INVERTER</a:t>
          </a:r>
        </a:p>
      </dsp:txBody>
      <dsp:txXfrm rot="10800000">
        <a:off x="6318678" y="1540906"/>
        <a:ext cx="1691851" cy="1827890"/>
      </dsp:txXfrm>
    </dsp:sp>
    <dsp:sp modelId="{6A750044-72EA-45C8-B42C-BEDC2568B50B}">
      <dsp:nvSpPr>
        <dsp:cNvPr id="0" name=""/>
        <dsp:cNvSpPr/>
      </dsp:nvSpPr>
      <dsp:spPr>
        <a:xfrm>
          <a:off x="8246243" y="205454"/>
          <a:ext cx="1802731" cy="1129998"/>
        </a:xfrm>
        <a:prstGeom prst="roundRect">
          <a:avLst>
            <a:gd name="adj" fmla="val 10000"/>
          </a:avLst>
        </a:prstGeom>
        <a:blipFill rotWithShape="1">
          <a:blip xmlns:r="http://schemas.openxmlformats.org/officeDocument/2006/relationships" r:embed="rId5"/>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E479F-F755-4B50-A429-1CCFE89A4248}">
      <dsp:nvSpPr>
        <dsp:cNvPr id="0" name=""/>
        <dsp:cNvSpPr/>
      </dsp:nvSpPr>
      <dsp:spPr>
        <a:xfrm rot="10800000">
          <a:off x="8246243" y="1540906"/>
          <a:ext cx="1802731" cy="1883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SUPPORTS</a:t>
          </a:r>
        </a:p>
      </dsp:txBody>
      <dsp:txXfrm rot="10800000">
        <a:off x="8301683" y="1540906"/>
        <a:ext cx="1691851" cy="1827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464B-EB23-402C-A2CD-1A48D4D2D950}">
      <dsp:nvSpPr>
        <dsp:cNvPr id="0" name=""/>
        <dsp:cNvSpPr/>
      </dsp:nvSpPr>
      <dsp:spPr>
        <a:xfrm>
          <a:off x="0" y="0"/>
          <a:ext cx="2024062" cy="34242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PHOTOVOLTAIC SOLAR MODULE</a:t>
          </a:r>
        </a:p>
      </dsp:txBody>
      <dsp:txXfrm>
        <a:off x="0" y="1369694"/>
        <a:ext cx="2024062" cy="1369694"/>
      </dsp:txXfrm>
    </dsp:sp>
    <dsp:sp modelId="{01E28426-E0FA-46B5-B370-D4ED3091D8F7}">
      <dsp:nvSpPr>
        <dsp:cNvPr id="0" name=""/>
        <dsp:cNvSpPr/>
      </dsp:nvSpPr>
      <dsp:spPr>
        <a:xfrm>
          <a:off x="441895" y="205454"/>
          <a:ext cx="1140270" cy="1140270"/>
        </a:xfrm>
        <a:prstGeom prst="ellipse">
          <a:avLst/>
        </a:prstGeom>
        <a:blipFill rotWithShape="1">
          <a:blip xmlns:r="http://schemas.openxmlformats.org/officeDocument/2006/relationships" r:embed="rId1"/>
          <a:srcRect/>
          <a:stretch>
            <a:fillRect t="-3000" b="-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8C8F-0C21-4573-A858-FC785D4959BC}">
      <dsp:nvSpPr>
        <dsp:cNvPr id="0" name=""/>
        <dsp:cNvSpPr/>
      </dsp:nvSpPr>
      <dsp:spPr>
        <a:xfrm>
          <a:off x="2084784" y="0"/>
          <a:ext cx="2024062" cy="34242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CHARGE REGULATOR</a:t>
          </a:r>
        </a:p>
        <a:p>
          <a:pPr marL="0" lvl="0" indent="0" algn="ctr" defTabSz="889000">
            <a:lnSpc>
              <a:spcPct val="90000"/>
            </a:lnSpc>
            <a:spcBef>
              <a:spcPct val="0"/>
            </a:spcBef>
            <a:spcAft>
              <a:spcPct val="35000"/>
            </a:spcAft>
            <a:buNone/>
          </a:pPr>
          <a:endParaRPr lang="es-ES" sz="2000" kern="1200" dirty="0"/>
        </a:p>
      </dsp:txBody>
      <dsp:txXfrm>
        <a:off x="2084784" y="1369694"/>
        <a:ext cx="2024062" cy="1369694"/>
      </dsp:txXfrm>
    </dsp:sp>
    <dsp:sp modelId="{A7E13A2A-28C8-4569-B395-3B8573ABC9E6}">
      <dsp:nvSpPr>
        <dsp:cNvPr id="0" name=""/>
        <dsp:cNvSpPr/>
      </dsp:nvSpPr>
      <dsp:spPr>
        <a:xfrm>
          <a:off x="2526680" y="205454"/>
          <a:ext cx="1140270" cy="1140270"/>
        </a:xfrm>
        <a:prstGeom prst="ellipse">
          <a:avLst/>
        </a:prstGeom>
        <a:blipFill rotWithShape="1">
          <a:blip xmlns:r="http://schemas.openxmlformats.org/officeDocument/2006/relationships" r:embed="rId2"/>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3D9FB0-60B5-417B-A904-2A00395D620F}">
      <dsp:nvSpPr>
        <dsp:cNvPr id="0" name=""/>
        <dsp:cNvSpPr/>
      </dsp:nvSpPr>
      <dsp:spPr>
        <a:xfrm>
          <a:off x="4169568" y="0"/>
          <a:ext cx="2024062" cy="34242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BATTERY</a:t>
          </a:r>
        </a:p>
        <a:p>
          <a:pPr marL="0" lvl="0" indent="0" algn="ctr" defTabSz="889000">
            <a:lnSpc>
              <a:spcPct val="90000"/>
            </a:lnSpc>
            <a:spcBef>
              <a:spcPct val="0"/>
            </a:spcBef>
            <a:spcAft>
              <a:spcPct val="35000"/>
            </a:spcAft>
            <a:buNone/>
          </a:pPr>
          <a:endParaRPr lang="es-ES" sz="2000" kern="1200" dirty="0"/>
        </a:p>
      </dsp:txBody>
      <dsp:txXfrm>
        <a:off x="4169568" y="1369694"/>
        <a:ext cx="2024062" cy="1369694"/>
      </dsp:txXfrm>
    </dsp:sp>
    <dsp:sp modelId="{F7648B78-CC32-40EF-B99F-0D5C7ADEB2FB}">
      <dsp:nvSpPr>
        <dsp:cNvPr id="0" name=""/>
        <dsp:cNvSpPr/>
      </dsp:nvSpPr>
      <dsp:spPr>
        <a:xfrm>
          <a:off x="4611464" y="205454"/>
          <a:ext cx="1140270" cy="1140270"/>
        </a:xfrm>
        <a:prstGeom prst="ellipse">
          <a:avLst/>
        </a:prstGeom>
        <a:blipFill rotWithShape="1">
          <a:blip xmlns:r="http://schemas.openxmlformats.org/officeDocument/2006/relationships" r:embed="rId3"/>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4434B-3FF1-498D-B07E-76CB4DB1676F}">
      <dsp:nvSpPr>
        <dsp:cNvPr id="0" name=""/>
        <dsp:cNvSpPr/>
      </dsp:nvSpPr>
      <dsp:spPr>
        <a:xfrm>
          <a:off x="6254353" y="0"/>
          <a:ext cx="2024062" cy="34242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INVERTER</a:t>
          </a:r>
        </a:p>
      </dsp:txBody>
      <dsp:txXfrm>
        <a:off x="6254353" y="1369694"/>
        <a:ext cx="2024062" cy="1369694"/>
      </dsp:txXfrm>
    </dsp:sp>
    <dsp:sp modelId="{06C3EF21-F2BE-4398-86CF-D20133AC4218}">
      <dsp:nvSpPr>
        <dsp:cNvPr id="0" name=""/>
        <dsp:cNvSpPr/>
      </dsp:nvSpPr>
      <dsp:spPr>
        <a:xfrm>
          <a:off x="6696248" y="205454"/>
          <a:ext cx="1140270" cy="1140270"/>
        </a:xfrm>
        <a:prstGeom prst="ellipse">
          <a:avLst/>
        </a:prstGeom>
        <a:blipFill rotWithShape="1">
          <a:blip xmlns:r="http://schemas.openxmlformats.org/officeDocument/2006/relationships" r:embed="rId4"/>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159B3-2703-42EB-B159-80E15A3D3516}">
      <dsp:nvSpPr>
        <dsp:cNvPr id="0" name=""/>
        <dsp:cNvSpPr/>
      </dsp:nvSpPr>
      <dsp:spPr>
        <a:xfrm>
          <a:off x="8339137" y="0"/>
          <a:ext cx="2024062" cy="34242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SUPPORTS</a:t>
          </a:r>
        </a:p>
      </dsp:txBody>
      <dsp:txXfrm>
        <a:off x="8339137" y="1369694"/>
        <a:ext cx="2024062" cy="1369694"/>
      </dsp:txXfrm>
    </dsp:sp>
    <dsp:sp modelId="{E920FD51-C9A9-4384-876D-BFF210816D35}">
      <dsp:nvSpPr>
        <dsp:cNvPr id="0" name=""/>
        <dsp:cNvSpPr/>
      </dsp:nvSpPr>
      <dsp:spPr>
        <a:xfrm>
          <a:off x="8781033" y="205454"/>
          <a:ext cx="1140270" cy="1140270"/>
        </a:xfrm>
        <a:prstGeom prst="ellipse">
          <a:avLst/>
        </a:prstGeom>
        <a:blipFill rotWithShape="1">
          <a:blip xmlns:r="http://schemas.openxmlformats.org/officeDocument/2006/relationships" r:embed="rId5"/>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25B04-50FB-45B3-853B-E8197432FA9C}">
      <dsp:nvSpPr>
        <dsp:cNvPr id="0" name=""/>
        <dsp:cNvSpPr/>
      </dsp:nvSpPr>
      <dsp:spPr>
        <a:xfrm>
          <a:off x="414528" y="2739389"/>
          <a:ext cx="9534144" cy="51363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1/10/2021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90F0DCA-F6E3-45A7-BFD6-4E530BA2918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B13E7C5-01BF-491D-8CE7-864DF9F7834A}"/>
              </a:ext>
            </a:extLst>
          </p:cNvPr>
          <p:cNvSpPr>
            <a:spLocks noGrp="1"/>
          </p:cNvSpPr>
          <p:nvPr>
            <p:ph type="ctrTitle"/>
          </p:nvPr>
        </p:nvSpPr>
        <p:spPr>
          <a:xfrm>
            <a:off x="1751012" y="985815"/>
            <a:ext cx="8689976" cy="2509213"/>
          </a:xfrm>
        </p:spPr>
        <p:txBody>
          <a:bodyPr/>
          <a:lstStyle/>
          <a:p>
            <a:r>
              <a:rPr lang="es-ES" b="1" dirty="0"/>
              <a:t>PHOTOVOLTAIC ENERGY</a:t>
            </a:r>
            <a:br>
              <a:rPr lang="es-ES" dirty="0"/>
            </a:br>
            <a:endParaRPr lang="es-ES" dirty="0"/>
          </a:p>
        </p:txBody>
      </p:sp>
      <p:sp>
        <p:nvSpPr>
          <p:cNvPr id="3" name="Subtítulo 2">
            <a:extLst>
              <a:ext uri="{FF2B5EF4-FFF2-40B4-BE49-F238E27FC236}">
                <a16:creationId xmlns:a16="http://schemas.microsoft.com/office/drawing/2014/main" id="{0E107746-E084-4554-A156-C382E34FBF67}"/>
              </a:ext>
            </a:extLst>
          </p:cNvPr>
          <p:cNvSpPr>
            <a:spLocks noGrp="1"/>
          </p:cNvSpPr>
          <p:nvPr>
            <p:ph type="subTitle" idx="1"/>
          </p:nvPr>
        </p:nvSpPr>
        <p:spPr>
          <a:xfrm>
            <a:off x="3011641" y="4923988"/>
            <a:ext cx="8689976" cy="1371599"/>
          </a:xfrm>
        </p:spPr>
        <p:txBody>
          <a:bodyPr/>
          <a:lstStyle/>
          <a:p>
            <a:pPr algn="r">
              <a:lnSpc>
                <a:spcPct val="100000"/>
              </a:lnSpc>
            </a:pPr>
            <a:r>
              <a:rPr lang="es-ES" b="1" dirty="0" err="1">
                <a:solidFill>
                  <a:schemeClr val="tx1"/>
                </a:solidFill>
              </a:rPr>
              <a:t>Jose</a:t>
            </a:r>
            <a:r>
              <a:rPr lang="es-ES" b="1" dirty="0">
                <a:solidFill>
                  <a:schemeClr val="tx1"/>
                </a:solidFill>
              </a:rPr>
              <a:t> Luis Mérida </a:t>
            </a:r>
            <a:r>
              <a:rPr lang="es-ES" b="1" dirty="0" err="1">
                <a:solidFill>
                  <a:schemeClr val="tx1"/>
                </a:solidFill>
              </a:rPr>
              <a:t>luque</a:t>
            </a:r>
            <a:r>
              <a:rPr lang="es-ES" b="1" dirty="0">
                <a:solidFill>
                  <a:schemeClr val="tx1"/>
                </a:solidFill>
              </a:rPr>
              <a:t> </a:t>
            </a:r>
          </a:p>
          <a:p>
            <a:pPr algn="r">
              <a:lnSpc>
                <a:spcPct val="100000"/>
              </a:lnSpc>
            </a:pPr>
            <a:r>
              <a:rPr lang="es-ES" b="1" dirty="0">
                <a:solidFill>
                  <a:schemeClr val="tx1"/>
                </a:solidFill>
              </a:rPr>
              <a:t>3 eso a</a:t>
            </a:r>
          </a:p>
          <a:p>
            <a:endParaRPr lang="es-ES" dirty="0"/>
          </a:p>
        </p:txBody>
      </p:sp>
    </p:spTree>
    <p:extLst>
      <p:ext uri="{BB962C8B-B14F-4D97-AF65-F5344CB8AC3E}">
        <p14:creationId xmlns:p14="http://schemas.microsoft.com/office/powerpoint/2010/main" val="257450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6A52F-1338-4DEF-B30F-2E493D899CD5}"/>
              </a:ext>
            </a:extLst>
          </p:cNvPr>
          <p:cNvSpPr>
            <a:spLocks noGrp="1"/>
          </p:cNvSpPr>
          <p:nvPr>
            <p:ph type="title"/>
          </p:nvPr>
        </p:nvSpPr>
        <p:spPr>
          <a:xfrm>
            <a:off x="913775" y="826168"/>
            <a:ext cx="3935688" cy="1445736"/>
          </a:xfrm>
        </p:spPr>
        <p:txBody>
          <a:bodyPr/>
          <a:lstStyle/>
          <a:p>
            <a:r>
              <a:rPr lang="es-ES" dirty="0"/>
              <a:t>SUPPORT</a:t>
            </a:r>
            <a:br>
              <a:rPr lang="es-ES" dirty="0"/>
            </a:br>
            <a:endParaRPr lang="es-ES" dirty="0"/>
          </a:p>
        </p:txBody>
      </p:sp>
      <p:sp>
        <p:nvSpPr>
          <p:cNvPr id="3" name="Marcador de contenido 2">
            <a:extLst>
              <a:ext uri="{FF2B5EF4-FFF2-40B4-BE49-F238E27FC236}">
                <a16:creationId xmlns:a16="http://schemas.microsoft.com/office/drawing/2014/main" id="{1592A86C-095B-444E-A35B-6C4F41AA4B03}"/>
              </a:ext>
            </a:extLst>
          </p:cNvPr>
          <p:cNvSpPr>
            <a:spLocks noGrp="1"/>
          </p:cNvSpPr>
          <p:nvPr>
            <p:ph sz="quarter" idx="13"/>
          </p:nvPr>
        </p:nvSpPr>
        <p:spPr>
          <a:xfrm>
            <a:off x="5133474" y="609600"/>
            <a:ext cx="6144751" cy="5181599"/>
          </a:xfrm>
        </p:spPr>
        <p:txBody>
          <a:bodyPr anchor="ctr">
            <a:normAutofit/>
          </a:bodyPr>
          <a:lstStyle/>
          <a:p>
            <a:pPr marL="0" indent="0" algn="just">
              <a:buNone/>
            </a:pPr>
            <a:r>
              <a:rPr lang="en-US" dirty="0"/>
              <a:t>These are passive elements within the set of photovoltaic components of a solar energy system. That is, they keep the photovoltaic modules in place, since they must have a fixed position that projects in a southward direction. Beyond fixation, they have no other function. With the exception of these, all photovoltaic components of photovoltaic solar installations must be energy efficient.</a:t>
            </a:r>
            <a:endParaRPr lang="es-ES" dirty="0"/>
          </a:p>
        </p:txBody>
      </p:sp>
      <p:pic>
        <p:nvPicPr>
          <p:cNvPr id="4" name="Imagen 3">
            <a:extLst>
              <a:ext uri="{FF2B5EF4-FFF2-40B4-BE49-F238E27FC236}">
                <a16:creationId xmlns:a16="http://schemas.microsoft.com/office/drawing/2014/main" id="{98D7D5E9-3D16-4CCA-BD4B-07E0CC3B41B3}"/>
              </a:ext>
            </a:extLst>
          </p:cNvPr>
          <p:cNvPicPr>
            <a:picLocks noChangeAspect="1"/>
          </p:cNvPicPr>
          <p:nvPr/>
        </p:nvPicPr>
        <p:blipFill>
          <a:blip r:embed="rId2"/>
          <a:stretch>
            <a:fillRect/>
          </a:stretch>
        </p:blipFill>
        <p:spPr>
          <a:xfrm>
            <a:off x="625076" y="2553784"/>
            <a:ext cx="4309549" cy="2708027"/>
          </a:xfrm>
          <a:prstGeom prst="rect">
            <a:avLst/>
          </a:prstGeom>
        </p:spPr>
      </p:pic>
    </p:spTree>
    <p:extLst>
      <p:ext uri="{BB962C8B-B14F-4D97-AF65-F5344CB8AC3E}">
        <p14:creationId xmlns:p14="http://schemas.microsoft.com/office/powerpoint/2010/main" val="200480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37B5CFD-8AD1-47C5-8170-846EEE1F9011}"/>
              </a:ext>
            </a:extLst>
          </p:cNvPr>
          <p:cNvSpPr>
            <a:spLocks noGrp="1"/>
          </p:cNvSpPr>
          <p:nvPr>
            <p:ph type="title"/>
          </p:nvPr>
        </p:nvSpPr>
        <p:spPr/>
        <p:txBody>
          <a:bodyPr/>
          <a:lstStyle/>
          <a:p>
            <a:r>
              <a:rPr lang="es-ES" dirty="0"/>
              <a:t>Energy </a:t>
            </a:r>
            <a:r>
              <a:rPr lang="es-ES" dirty="0" err="1"/>
              <a:t>produced</a:t>
            </a:r>
            <a:endParaRPr lang="es-ES" dirty="0"/>
          </a:p>
        </p:txBody>
      </p:sp>
      <p:pic>
        <p:nvPicPr>
          <p:cNvPr id="12" name="Marcador de contenido 11">
            <a:extLst>
              <a:ext uri="{FF2B5EF4-FFF2-40B4-BE49-F238E27FC236}">
                <a16:creationId xmlns:a16="http://schemas.microsoft.com/office/drawing/2014/main" id="{AA0B3980-378B-467E-80DE-B86902765BDC}"/>
              </a:ext>
            </a:extLst>
          </p:cNvPr>
          <p:cNvPicPr>
            <a:picLocks noGrp="1" noChangeAspect="1"/>
          </p:cNvPicPr>
          <p:nvPr>
            <p:ph sz="quarter" idx="13"/>
          </p:nvPr>
        </p:nvPicPr>
        <p:blipFill>
          <a:blip r:embed="rId2"/>
          <a:stretch>
            <a:fillRect/>
          </a:stretch>
        </p:blipFill>
        <p:spPr>
          <a:xfrm>
            <a:off x="394695" y="3009530"/>
            <a:ext cx="5195278" cy="2020386"/>
          </a:xfrm>
          <a:prstGeom prst="rect">
            <a:avLst/>
          </a:prstGeom>
        </p:spPr>
      </p:pic>
      <p:sp>
        <p:nvSpPr>
          <p:cNvPr id="11" name="Marcador de contenido 10">
            <a:extLst>
              <a:ext uri="{FF2B5EF4-FFF2-40B4-BE49-F238E27FC236}">
                <a16:creationId xmlns:a16="http://schemas.microsoft.com/office/drawing/2014/main" id="{DE1DC163-CB1D-4A74-90E7-6DE853F15C55}"/>
              </a:ext>
            </a:extLst>
          </p:cNvPr>
          <p:cNvSpPr>
            <a:spLocks noGrp="1"/>
          </p:cNvSpPr>
          <p:nvPr>
            <p:ph sz="quarter" idx="14"/>
          </p:nvPr>
        </p:nvSpPr>
        <p:spPr/>
        <p:txBody>
          <a:bodyPr>
            <a:normAutofit fontScale="92500" lnSpcReduction="10000"/>
          </a:bodyPr>
          <a:lstStyle/>
          <a:p>
            <a:pPr marL="0" indent="0" algn="just">
              <a:buNone/>
            </a:pPr>
            <a:r>
              <a:rPr lang="en-US" dirty="0"/>
              <a:t>Photovoltaic energy is the direct transformation of solar radiation into electricity. This transformation occurs in devices called photovoltaic panels. In photovoltaic panels, solar radiation excites electrons in a semiconductor device, generating a small potential difference. The series connection of these devices allows to obtain greater potential differences.</a:t>
            </a:r>
            <a:endParaRPr lang="es-ES" dirty="0"/>
          </a:p>
        </p:txBody>
      </p:sp>
    </p:spTree>
    <p:extLst>
      <p:ext uri="{BB962C8B-B14F-4D97-AF65-F5344CB8AC3E}">
        <p14:creationId xmlns:p14="http://schemas.microsoft.com/office/powerpoint/2010/main" val="96224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37B5CFD-8AD1-47C5-8170-846EEE1F9011}"/>
              </a:ext>
            </a:extLst>
          </p:cNvPr>
          <p:cNvSpPr>
            <a:spLocks noGrp="1"/>
          </p:cNvSpPr>
          <p:nvPr>
            <p:ph type="title"/>
          </p:nvPr>
        </p:nvSpPr>
        <p:spPr/>
        <p:txBody>
          <a:bodyPr/>
          <a:lstStyle/>
          <a:p>
            <a:r>
              <a:rPr lang="es-ES" dirty="0" err="1"/>
              <a:t>Transport</a:t>
            </a:r>
            <a:r>
              <a:rPr lang="es-ES" dirty="0"/>
              <a:t> and </a:t>
            </a:r>
            <a:r>
              <a:rPr lang="es-ES" dirty="0" err="1"/>
              <a:t>transform</a:t>
            </a:r>
            <a:r>
              <a:rPr lang="es-ES" dirty="0"/>
              <a:t> </a:t>
            </a:r>
            <a:r>
              <a:rPr lang="es-ES" dirty="0" err="1"/>
              <a:t>energy</a:t>
            </a:r>
            <a:endParaRPr lang="es-ES" dirty="0"/>
          </a:p>
        </p:txBody>
      </p:sp>
      <p:sp>
        <p:nvSpPr>
          <p:cNvPr id="11" name="Marcador de contenido 10">
            <a:extLst>
              <a:ext uri="{FF2B5EF4-FFF2-40B4-BE49-F238E27FC236}">
                <a16:creationId xmlns:a16="http://schemas.microsoft.com/office/drawing/2014/main" id="{DE1DC163-CB1D-4A74-90E7-6DE853F15C55}"/>
              </a:ext>
            </a:extLst>
          </p:cNvPr>
          <p:cNvSpPr>
            <a:spLocks noGrp="1"/>
          </p:cNvSpPr>
          <p:nvPr>
            <p:ph sz="quarter" idx="14"/>
          </p:nvPr>
        </p:nvSpPr>
        <p:spPr/>
        <p:txBody>
          <a:bodyPr>
            <a:normAutofit fontScale="70000" lnSpcReduction="20000"/>
          </a:bodyPr>
          <a:lstStyle/>
          <a:p>
            <a:pPr marL="0" indent="0" algn="just">
              <a:buNone/>
            </a:pPr>
            <a:r>
              <a:rPr lang="en-US" dirty="0"/>
              <a:t>Electric energy circulates through the transmission network in the form of alternating current, therefore, the current generated in the solar panels is conducted to the power room, where the direct current that is received in the DC cabinet is converted into alternating current by means of inverters and later collected in the alternating cabinet. Once converted to alternating current, the electrical energy produced passes through a transformation center where a transformer adapts the current intensity and voltage conditions to those of the transmission network for use in consumption centers.</a:t>
            </a:r>
            <a:endParaRPr lang="es-ES" dirty="0"/>
          </a:p>
        </p:txBody>
      </p:sp>
      <p:pic>
        <p:nvPicPr>
          <p:cNvPr id="4" name="Marcador de contenido 3">
            <a:extLst>
              <a:ext uri="{FF2B5EF4-FFF2-40B4-BE49-F238E27FC236}">
                <a16:creationId xmlns:a16="http://schemas.microsoft.com/office/drawing/2014/main" id="{EF1B2547-78FB-4680-8C67-ABB83A976191}"/>
              </a:ext>
            </a:extLst>
          </p:cNvPr>
          <p:cNvPicPr>
            <a:picLocks noGrp="1" noChangeAspect="1"/>
          </p:cNvPicPr>
          <p:nvPr>
            <p:ph sz="quarter" idx="13"/>
          </p:nvPr>
        </p:nvPicPr>
        <p:blipFill>
          <a:blip r:embed="rId2"/>
          <a:stretch>
            <a:fillRect/>
          </a:stretch>
        </p:blipFill>
        <p:spPr>
          <a:xfrm>
            <a:off x="913775" y="2543555"/>
            <a:ext cx="4158547" cy="2550189"/>
          </a:xfrm>
          <a:prstGeom prst="rect">
            <a:avLst/>
          </a:prstGeom>
        </p:spPr>
      </p:pic>
    </p:spTree>
    <p:extLst>
      <p:ext uri="{BB962C8B-B14F-4D97-AF65-F5344CB8AC3E}">
        <p14:creationId xmlns:p14="http://schemas.microsoft.com/office/powerpoint/2010/main" val="2009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37B5CFD-8AD1-47C5-8170-846EEE1F9011}"/>
              </a:ext>
            </a:extLst>
          </p:cNvPr>
          <p:cNvSpPr>
            <a:spLocks noGrp="1"/>
          </p:cNvSpPr>
          <p:nvPr>
            <p:ph type="title"/>
          </p:nvPr>
        </p:nvSpPr>
        <p:spPr/>
        <p:txBody>
          <a:bodyPr/>
          <a:lstStyle/>
          <a:p>
            <a:r>
              <a:rPr lang="es-ES" dirty="0"/>
              <a:t>MAXIMUM POTENTIAL</a:t>
            </a:r>
          </a:p>
        </p:txBody>
      </p:sp>
      <p:sp>
        <p:nvSpPr>
          <p:cNvPr id="11" name="Marcador de contenido 10">
            <a:extLst>
              <a:ext uri="{FF2B5EF4-FFF2-40B4-BE49-F238E27FC236}">
                <a16:creationId xmlns:a16="http://schemas.microsoft.com/office/drawing/2014/main" id="{DE1DC163-CB1D-4A74-90E7-6DE853F15C55}"/>
              </a:ext>
            </a:extLst>
          </p:cNvPr>
          <p:cNvSpPr>
            <a:spLocks noGrp="1"/>
          </p:cNvSpPr>
          <p:nvPr>
            <p:ph sz="quarter" idx="14"/>
          </p:nvPr>
        </p:nvSpPr>
        <p:spPr/>
        <p:txBody>
          <a:bodyPr anchor="ctr">
            <a:normAutofit/>
          </a:bodyPr>
          <a:lstStyle/>
          <a:p>
            <a:pPr marL="0" indent="0" algn="just">
              <a:buNone/>
            </a:pPr>
            <a:r>
              <a:rPr lang="es-ES" dirty="0"/>
              <a:t> </a:t>
            </a:r>
            <a:r>
              <a:rPr lang="es-ES" dirty="0" err="1"/>
              <a:t>Bhadla</a:t>
            </a:r>
            <a:r>
              <a:rPr lang="es-ES" dirty="0"/>
              <a:t> Solar Park</a:t>
            </a:r>
          </a:p>
          <a:p>
            <a:pPr marL="0" indent="0" algn="just">
              <a:buNone/>
            </a:pPr>
            <a:r>
              <a:rPr lang="es-ES" dirty="0"/>
              <a:t> 2.245 MW</a:t>
            </a:r>
          </a:p>
          <a:p>
            <a:pPr marL="0" indent="0" algn="just">
              <a:buNone/>
            </a:pPr>
            <a:r>
              <a:rPr lang="es-ES" dirty="0"/>
              <a:t>India</a:t>
            </a:r>
          </a:p>
          <a:p>
            <a:pPr marL="0" indent="0" algn="just">
              <a:buNone/>
            </a:pPr>
            <a:r>
              <a:rPr lang="es-ES" dirty="0"/>
              <a:t>1 </a:t>
            </a:r>
            <a:r>
              <a:rPr lang="es-ES" dirty="0" err="1"/>
              <a:t>mw</a:t>
            </a:r>
            <a:r>
              <a:rPr lang="es-ES" dirty="0"/>
              <a:t> = 1 000 </a:t>
            </a:r>
            <a:r>
              <a:rPr lang="es-ES" dirty="0" err="1"/>
              <a:t>kw</a:t>
            </a:r>
            <a:endParaRPr lang="es-ES" dirty="0"/>
          </a:p>
        </p:txBody>
      </p:sp>
      <p:pic>
        <p:nvPicPr>
          <p:cNvPr id="5" name="Marcador de contenido 4">
            <a:extLst>
              <a:ext uri="{FF2B5EF4-FFF2-40B4-BE49-F238E27FC236}">
                <a16:creationId xmlns:a16="http://schemas.microsoft.com/office/drawing/2014/main" id="{6FB03BE4-FD1B-4E7E-941E-B80C36C2D50C}"/>
              </a:ext>
            </a:extLst>
          </p:cNvPr>
          <p:cNvPicPr>
            <a:picLocks noGrp="1" noChangeAspect="1"/>
          </p:cNvPicPr>
          <p:nvPr>
            <p:ph sz="quarter" idx="13"/>
          </p:nvPr>
        </p:nvPicPr>
        <p:blipFill>
          <a:blip r:embed="rId2"/>
          <a:stretch>
            <a:fillRect/>
          </a:stretch>
        </p:blipFill>
        <p:spPr>
          <a:xfrm>
            <a:off x="914400" y="2643582"/>
            <a:ext cx="5105400" cy="2870999"/>
          </a:xfrm>
          <a:prstGeom prst="rect">
            <a:avLst/>
          </a:prstGeom>
        </p:spPr>
      </p:pic>
    </p:spTree>
    <p:extLst>
      <p:ext uri="{BB962C8B-B14F-4D97-AF65-F5344CB8AC3E}">
        <p14:creationId xmlns:p14="http://schemas.microsoft.com/office/powerpoint/2010/main" val="392433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37B5CFD-8AD1-47C5-8170-846EEE1F9011}"/>
              </a:ext>
            </a:extLst>
          </p:cNvPr>
          <p:cNvSpPr>
            <a:spLocks noGrp="1"/>
          </p:cNvSpPr>
          <p:nvPr>
            <p:ph type="title"/>
          </p:nvPr>
        </p:nvSpPr>
        <p:spPr/>
        <p:txBody>
          <a:bodyPr/>
          <a:lstStyle/>
          <a:p>
            <a:r>
              <a:rPr lang="es-ES" dirty="0"/>
              <a:t>ENERGY AND ENVIRONMENT</a:t>
            </a:r>
          </a:p>
        </p:txBody>
      </p:sp>
      <p:sp>
        <p:nvSpPr>
          <p:cNvPr id="11" name="Marcador de contenido 10">
            <a:extLst>
              <a:ext uri="{FF2B5EF4-FFF2-40B4-BE49-F238E27FC236}">
                <a16:creationId xmlns:a16="http://schemas.microsoft.com/office/drawing/2014/main" id="{DE1DC163-CB1D-4A74-90E7-6DE853F15C55}"/>
              </a:ext>
            </a:extLst>
          </p:cNvPr>
          <p:cNvSpPr>
            <a:spLocks noGrp="1"/>
          </p:cNvSpPr>
          <p:nvPr>
            <p:ph sz="quarter" idx="14"/>
          </p:nvPr>
        </p:nvSpPr>
        <p:spPr/>
        <p:txBody>
          <a:bodyPr anchor="ctr">
            <a:normAutofit fontScale="92500" lnSpcReduction="10000"/>
          </a:bodyPr>
          <a:lstStyle/>
          <a:p>
            <a:pPr marL="0" indent="0" algn="just">
              <a:buNone/>
            </a:pPr>
            <a:r>
              <a:rPr lang="es-ES" dirty="0"/>
              <a:t> P</a:t>
            </a:r>
            <a:r>
              <a:rPr lang="en-US" dirty="0" err="1"/>
              <a:t>hotovoltaic</a:t>
            </a:r>
            <a:r>
              <a:rPr lang="en-US" dirty="0"/>
              <a:t> solar energy, like other renewable energies, constitutes, compared to fossil fuels, an inexhaustible source, contributes to the national energy self-sufficiency and is less harmful to the environment, avoiding the effects of its direct use (atmospheric pollution, waste , </a:t>
            </a:r>
            <a:r>
              <a:rPr lang="en-US" dirty="0" err="1"/>
              <a:t>etc</a:t>
            </a:r>
            <a:r>
              <a:rPr lang="en-US" dirty="0"/>
              <a:t>) and those derived from its generation (excavations, mines, quarries, etc.).</a:t>
            </a:r>
            <a:endParaRPr lang="es-ES" dirty="0"/>
          </a:p>
        </p:txBody>
      </p:sp>
      <p:pic>
        <p:nvPicPr>
          <p:cNvPr id="4" name="Marcador de contenido 3">
            <a:extLst>
              <a:ext uri="{FF2B5EF4-FFF2-40B4-BE49-F238E27FC236}">
                <a16:creationId xmlns:a16="http://schemas.microsoft.com/office/drawing/2014/main" id="{184EC4B6-3067-4BD6-B190-EF97CE9F4C07}"/>
              </a:ext>
            </a:extLst>
          </p:cNvPr>
          <p:cNvPicPr>
            <a:picLocks noGrp="1" noChangeAspect="1"/>
          </p:cNvPicPr>
          <p:nvPr>
            <p:ph sz="quarter" idx="13"/>
          </p:nvPr>
        </p:nvPicPr>
        <p:blipFill>
          <a:blip r:embed="rId2"/>
          <a:stretch>
            <a:fillRect/>
          </a:stretch>
        </p:blipFill>
        <p:spPr>
          <a:xfrm>
            <a:off x="1264576" y="2366963"/>
            <a:ext cx="4405048" cy="3424237"/>
          </a:xfrm>
          <a:prstGeom prst="rect">
            <a:avLst/>
          </a:prstGeom>
        </p:spPr>
      </p:pic>
    </p:spTree>
    <p:extLst>
      <p:ext uri="{BB962C8B-B14F-4D97-AF65-F5344CB8AC3E}">
        <p14:creationId xmlns:p14="http://schemas.microsoft.com/office/powerpoint/2010/main" val="1387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B5817-B252-44A0-8704-DF2975DE3E52}"/>
              </a:ext>
            </a:extLst>
          </p:cNvPr>
          <p:cNvSpPr>
            <a:spLocks noGrp="1"/>
          </p:cNvSpPr>
          <p:nvPr>
            <p:ph type="title"/>
          </p:nvPr>
        </p:nvSpPr>
        <p:spPr/>
        <p:txBody>
          <a:bodyPr/>
          <a:lstStyle/>
          <a:p>
            <a:r>
              <a:rPr lang="es-ES" dirty="0"/>
              <a:t>INDEX</a:t>
            </a:r>
          </a:p>
        </p:txBody>
      </p:sp>
      <p:sp>
        <p:nvSpPr>
          <p:cNvPr id="3" name="Marcador de contenido 2">
            <a:extLst>
              <a:ext uri="{FF2B5EF4-FFF2-40B4-BE49-F238E27FC236}">
                <a16:creationId xmlns:a16="http://schemas.microsoft.com/office/drawing/2014/main" id="{F522F08F-C10E-4FA6-AE49-EF798459A54A}"/>
              </a:ext>
            </a:extLst>
          </p:cNvPr>
          <p:cNvSpPr>
            <a:spLocks noGrp="1"/>
          </p:cNvSpPr>
          <p:nvPr>
            <p:ph sz="quarter" idx="13"/>
          </p:nvPr>
        </p:nvSpPr>
        <p:spPr/>
        <p:txBody>
          <a:bodyPr/>
          <a:lstStyle/>
          <a:p>
            <a:r>
              <a:rPr lang="es-ES" dirty="0"/>
              <a:t>1. </a:t>
            </a:r>
            <a:r>
              <a:rPr lang="es-ES" dirty="0" err="1"/>
              <a:t>InstalATION</a:t>
            </a:r>
            <a:endParaRPr lang="es-ES" dirty="0"/>
          </a:p>
          <a:p>
            <a:r>
              <a:rPr lang="es-ES" dirty="0"/>
              <a:t>2. </a:t>
            </a:r>
            <a:r>
              <a:rPr lang="es-ES" dirty="0" err="1"/>
              <a:t>ComposiTION</a:t>
            </a:r>
            <a:endParaRPr lang="es-ES" dirty="0"/>
          </a:p>
          <a:p>
            <a:r>
              <a:rPr lang="es-ES" dirty="0"/>
              <a:t>3. </a:t>
            </a:r>
            <a:r>
              <a:rPr lang="es-ES" dirty="0" err="1"/>
              <a:t>funcTION</a:t>
            </a:r>
            <a:r>
              <a:rPr lang="es-ES" dirty="0"/>
              <a:t> AND RELATIONSHIP</a:t>
            </a:r>
          </a:p>
          <a:p>
            <a:r>
              <a:rPr lang="es-ES" dirty="0"/>
              <a:t>4. </a:t>
            </a:r>
            <a:r>
              <a:rPr lang="es-ES" dirty="0" err="1"/>
              <a:t>energY</a:t>
            </a:r>
            <a:r>
              <a:rPr lang="es-ES" dirty="0"/>
              <a:t> PRODUCED</a:t>
            </a:r>
          </a:p>
          <a:p>
            <a:r>
              <a:rPr lang="es-ES" dirty="0"/>
              <a:t>5. </a:t>
            </a:r>
            <a:r>
              <a:rPr lang="es-ES" dirty="0" err="1"/>
              <a:t>transport</a:t>
            </a:r>
            <a:r>
              <a:rPr lang="es-ES" dirty="0"/>
              <a:t> AND TRANSFORM OF THE ENERGY</a:t>
            </a:r>
          </a:p>
          <a:p>
            <a:r>
              <a:rPr lang="es-ES" dirty="0"/>
              <a:t>6. MAXIMUM POTENTIAL</a:t>
            </a:r>
          </a:p>
          <a:p>
            <a:r>
              <a:rPr lang="es-ES" dirty="0"/>
              <a:t>7. ENERGY AND ENVIRONMENTAL </a:t>
            </a:r>
          </a:p>
          <a:p>
            <a:endParaRPr lang="es-ES" dirty="0"/>
          </a:p>
        </p:txBody>
      </p:sp>
    </p:spTree>
    <p:extLst>
      <p:ext uri="{BB962C8B-B14F-4D97-AF65-F5344CB8AC3E}">
        <p14:creationId xmlns:p14="http://schemas.microsoft.com/office/powerpoint/2010/main" val="178311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4BA26-8EA1-41C9-AEC3-764C6D0A260A}"/>
              </a:ext>
            </a:extLst>
          </p:cNvPr>
          <p:cNvSpPr>
            <a:spLocks noGrp="1"/>
          </p:cNvSpPr>
          <p:nvPr>
            <p:ph type="title"/>
          </p:nvPr>
        </p:nvSpPr>
        <p:spPr/>
        <p:txBody>
          <a:bodyPr/>
          <a:lstStyle/>
          <a:p>
            <a:r>
              <a:rPr lang="es-ES" dirty="0"/>
              <a:t>INSTALATION</a:t>
            </a:r>
            <a:br>
              <a:rPr lang="es-ES" dirty="0"/>
            </a:br>
            <a:endParaRPr lang="es-ES" dirty="0"/>
          </a:p>
        </p:txBody>
      </p:sp>
      <p:sp>
        <p:nvSpPr>
          <p:cNvPr id="4" name="Marcador de texto 3">
            <a:extLst>
              <a:ext uri="{FF2B5EF4-FFF2-40B4-BE49-F238E27FC236}">
                <a16:creationId xmlns:a16="http://schemas.microsoft.com/office/drawing/2014/main" id="{3A985B42-AEA5-4BB2-81E3-C7AC55BBC05D}"/>
              </a:ext>
            </a:extLst>
          </p:cNvPr>
          <p:cNvSpPr>
            <a:spLocks noGrp="1"/>
          </p:cNvSpPr>
          <p:nvPr>
            <p:ph type="body" sz="half" idx="2"/>
          </p:nvPr>
        </p:nvSpPr>
        <p:spPr/>
        <p:txBody>
          <a:bodyPr/>
          <a:lstStyle/>
          <a:p>
            <a:r>
              <a:rPr lang="es-ES" dirty="0"/>
              <a:t>IT’S ABOUT A SPACE, NOMRALLY LOCATED ON OLD AGRICULTURAL OR FIELD LAND. </a:t>
            </a:r>
          </a:p>
          <a:p>
            <a:r>
              <a:rPr lang="es-ES" dirty="0"/>
              <a:t>THESE INSTALLATION CAN BE OWNED BY SEVERAL DIFFERENT OWNERS AND THE ADVANTAGE IS THAT ALL OF THEM CAN SAHARE THE INFRASTRUCTURE, LAND AND SERVICES, SUCH AS CONNECTION TO THE NETWORK. </a:t>
            </a:r>
          </a:p>
        </p:txBody>
      </p:sp>
      <p:pic>
        <p:nvPicPr>
          <p:cNvPr id="5" name="Imagen 4">
            <a:extLst>
              <a:ext uri="{FF2B5EF4-FFF2-40B4-BE49-F238E27FC236}">
                <a16:creationId xmlns:a16="http://schemas.microsoft.com/office/drawing/2014/main" id="{2DADEC6B-F4EC-4934-B542-CA8BD929C3F7}"/>
              </a:ext>
            </a:extLst>
          </p:cNvPr>
          <p:cNvPicPr>
            <a:picLocks noChangeAspect="1"/>
          </p:cNvPicPr>
          <p:nvPr/>
        </p:nvPicPr>
        <p:blipFill>
          <a:blip r:embed="rId2"/>
          <a:stretch>
            <a:fillRect/>
          </a:stretch>
        </p:blipFill>
        <p:spPr>
          <a:xfrm>
            <a:off x="7331243" y="1569090"/>
            <a:ext cx="3477254" cy="3690937"/>
          </a:xfrm>
          <a:prstGeom prst="rect">
            <a:avLst/>
          </a:prstGeom>
        </p:spPr>
      </p:pic>
    </p:spTree>
    <p:extLst>
      <p:ext uri="{BB962C8B-B14F-4D97-AF65-F5344CB8AC3E}">
        <p14:creationId xmlns:p14="http://schemas.microsoft.com/office/powerpoint/2010/main" val="87229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0FC78-EDEB-4081-80D2-BFA0B926C79E}"/>
              </a:ext>
            </a:extLst>
          </p:cNvPr>
          <p:cNvSpPr>
            <a:spLocks noGrp="1"/>
          </p:cNvSpPr>
          <p:nvPr>
            <p:ph type="title"/>
          </p:nvPr>
        </p:nvSpPr>
        <p:spPr/>
        <p:txBody>
          <a:bodyPr/>
          <a:lstStyle/>
          <a:p>
            <a:r>
              <a:rPr lang="es-ES" dirty="0"/>
              <a:t>COMPOSITION</a:t>
            </a:r>
          </a:p>
        </p:txBody>
      </p:sp>
      <p:graphicFrame>
        <p:nvGraphicFramePr>
          <p:cNvPr id="4" name="Marcador de contenido 3">
            <a:extLst>
              <a:ext uri="{FF2B5EF4-FFF2-40B4-BE49-F238E27FC236}">
                <a16:creationId xmlns:a16="http://schemas.microsoft.com/office/drawing/2014/main" id="{CA5A1C0D-F539-4A73-AAF0-505AA0D51009}"/>
              </a:ext>
            </a:extLst>
          </p:cNvPr>
          <p:cNvGraphicFramePr>
            <a:graphicFrameLocks noGrp="1"/>
          </p:cNvGraphicFramePr>
          <p:nvPr>
            <p:ph sz="quarter" idx="13"/>
            <p:extLst>
              <p:ext uri="{D42A27DB-BD31-4B8C-83A1-F6EECF244321}">
                <p14:modId xmlns:p14="http://schemas.microsoft.com/office/powerpoint/2010/main" val="2595554668"/>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27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0FC78-EDEB-4081-80D2-BFA0B926C79E}"/>
              </a:ext>
            </a:extLst>
          </p:cNvPr>
          <p:cNvSpPr>
            <a:spLocks noGrp="1"/>
          </p:cNvSpPr>
          <p:nvPr>
            <p:ph type="title"/>
          </p:nvPr>
        </p:nvSpPr>
        <p:spPr/>
        <p:txBody>
          <a:bodyPr/>
          <a:lstStyle/>
          <a:p>
            <a:r>
              <a:rPr lang="es-ES" dirty="0" err="1"/>
              <a:t>Functions</a:t>
            </a:r>
            <a:r>
              <a:rPr lang="es-ES" dirty="0"/>
              <a:t> and </a:t>
            </a:r>
            <a:r>
              <a:rPr lang="es-ES" dirty="0" err="1"/>
              <a:t>relationships</a:t>
            </a:r>
            <a:endParaRPr lang="es-ES" dirty="0"/>
          </a:p>
        </p:txBody>
      </p:sp>
      <p:graphicFrame>
        <p:nvGraphicFramePr>
          <p:cNvPr id="4" name="Marcador de contenido 3">
            <a:extLst>
              <a:ext uri="{FF2B5EF4-FFF2-40B4-BE49-F238E27FC236}">
                <a16:creationId xmlns:a16="http://schemas.microsoft.com/office/drawing/2014/main" id="{CA5A1C0D-F539-4A73-AAF0-505AA0D51009}"/>
              </a:ext>
            </a:extLst>
          </p:cNvPr>
          <p:cNvGraphicFramePr>
            <a:graphicFrameLocks noGrp="1"/>
          </p:cNvGraphicFramePr>
          <p:nvPr>
            <p:ph sz="quarter" idx="13"/>
            <p:extLst>
              <p:ext uri="{D42A27DB-BD31-4B8C-83A1-F6EECF244321}">
                <p14:modId xmlns:p14="http://schemas.microsoft.com/office/powerpoint/2010/main" val="695251404"/>
              </p:ext>
            </p:extLst>
          </p:nvPr>
        </p:nvGraphicFramePr>
        <p:xfrm>
          <a:off x="915026" y="2411351"/>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4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6A52F-1338-4DEF-B30F-2E493D899CD5}"/>
              </a:ext>
            </a:extLst>
          </p:cNvPr>
          <p:cNvSpPr>
            <a:spLocks noGrp="1"/>
          </p:cNvSpPr>
          <p:nvPr>
            <p:ph type="title"/>
          </p:nvPr>
        </p:nvSpPr>
        <p:spPr/>
        <p:txBody>
          <a:bodyPr/>
          <a:lstStyle/>
          <a:p>
            <a:r>
              <a:rPr lang="es-ES" dirty="0"/>
              <a:t>PHOTOVOLTAIC SOLAR MODULE</a:t>
            </a:r>
            <a:br>
              <a:rPr lang="es-ES" dirty="0"/>
            </a:br>
            <a:endParaRPr lang="es-ES" dirty="0"/>
          </a:p>
        </p:txBody>
      </p:sp>
      <p:sp>
        <p:nvSpPr>
          <p:cNvPr id="3" name="Marcador de contenido 2">
            <a:extLst>
              <a:ext uri="{FF2B5EF4-FFF2-40B4-BE49-F238E27FC236}">
                <a16:creationId xmlns:a16="http://schemas.microsoft.com/office/drawing/2014/main" id="{1592A86C-095B-444E-A35B-6C4F41AA4B03}"/>
              </a:ext>
            </a:extLst>
          </p:cNvPr>
          <p:cNvSpPr>
            <a:spLocks noGrp="1"/>
          </p:cNvSpPr>
          <p:nvPr>
            <p:ph sz="quarter" idx="13"/>
          </p:nvPr>
        </p:nvSpPr>
        <p:spPr>
          <a:xfrm>
            <a:off x="5497288" y="609600"/>
            <a:ext cx="5780937" cy="5181599"/>
          </a:xfrm>
        </p:spPr>
        <p:txBody>
          <a:bodyPr anchor="ctr"/>
          <a:lstStyle/>
          <a:p>
            <a:pPr marL="0" indent="0" algn="just">
              <a:buNone/>
            </a:pPr>
            <a:r>
              <a:rPr lang="es-ES" dirty="0"/>
              <a:t>IT’S THE MAIN ELEMENT OF PHOTOVOLTAIC SOLAR INSTALLATIONS, IT CONVERTS THE SUN’S ENERGY INTO DIRECT CURRENT ELECTRICAL ENERGY. </a:t>
            </a:r>
          </a:p>
          <a:p>
            <a:pPr marL="0" indent="0" algn="just">
              <a:buNone/>
            </a:pPr>
            <a:r>
              <a:rPr lang="es-ES" dirty="0"/>
              <a:t>THESE PHOTOVOLTAIC PANELS ARE MADE UP OF CELLS OF SILICON, WHICH IS A SEMICONDUCTOR MATERIAL. THESE CELLS ARE ENCAPSULATED AND ELECTRICALLY CONNECTED TO EACH OTHER. </a:t>
            </a:r>
          </a:p>
          <a:p>
            <a:pPr marL="0" indent="0" algn="just">
              <a:buNone/>
            </a:pPr>
            <a:r>
              <a:rPr lang="es-ES" dirty="0"/>
              <a:t>THE MODULES CAN BE MONOCRYSTALYNE, POLICRYSTALLINE OR AMORPHUS. </a:t>
            </a:r>
          </a:p>
        </p:txBody>
      </p:sp>
      <p:pic>
        <p:nvPicPr>
          <p:cNvPr id="5" name="Imagen 4">
            <a:extLst>
              <a:ext uri="{FF2B5EF4-FFF2-40B4-BE49-F238E27FC236}">
                <a16:creationId xmlns:a16="http://schemas.microsoft.com/office/drawing/2014/main" id="{78167C41-B3FD-421E-9750-A1D0A3219BDA}"/>
              </a:ext>
            </a:extLst>
          </p:cNvPr>
          <p:cNvPicPr>
            <a:picLocks noChangeAspect="1"/>
          </p:cNvPicPr>
          <p:nvPr/>
        </p:nvPicPr>
        <p:blipFill>
          <a:blip r:embed="rId2"/>
          <a:stretch>
            <a:fillRect/>
          </a:stretch>
        </p:blipFill>
        <p:spPr>
          <a:xfrm>
            <a:off x="589862" y="2632852"/>
            <a:ext cx="4583513" cy="2880181"/>
          </a:xfrm>
          <a:prstGeom prst="rect">
            <a:avLst/>
          </a:prstGeom>
        </p:spPr>
      </p:pic>
    </p:spTree>
    <p:extLst>
      <p:ext uri="{BB962C8B-B14F-4D97-AF65-F5344CB8AC3E}">
        <p14:creationId xmlns:p14="http://schemas.microsoft.com/office/powerpoint/2010/main" val="34405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6A52F-1338-4DEF-B30F-2E493D899CD5}"/>
              </a:ext>
            </a:extLst>
          </p:cNvPr>
          <p:cNvSpPr>
            <a:spLocks noGrp="1"/>
          </p:cNvSpPr>
          <p:nvPr>
            <p:ph type="title"/>
          </p:nvPr>
        </p:nvSpPr>
        <p:spPr>
          <a:xfrm>
            <a:off x="913775" y="826168"/>
            <a:ext cx="3935688" cy="1445736"/>
          </a:xfrm>
        </p:spPr>
        <p:txBody>
          <a:bodyPr/>
          <a:lstStyle/>
          <a:p>
            <a:r>
              <a:rPr lang="es-ES" dirty="0"/>
              <a:t>CHARGE REGULATOR</a:t>
            </a:r>
            <a:br>
              <a:rPr lang="es-ES" dirty="0"/>
            </a:br>
            <a:endParaRPr lang="es-ES" dirty="0"/>
          </a:p>
        </p:txBody>
      </p:sp>
      <p:sp>
        <p:nvSpPr>
          <p:cNvPr id="3" name="Marcador de contenido 2">
            <a:extLst>
              <a:ext uri="{FF2B5EF4-FFF2-40B4-BE49-F238E27FC236}">
                <a16:creationId xmlns:a16="http://schemas.microsoft.com/office/drawing/2014/main" id="{1592A86C-095B-444E-A35B-6C4F41AA4B03}"/>
              </a:ext>
            </a:extLst>
          </p:cNvPr>
          <p:cNvSpPr>
            <a:spLocks noGrp="1"/>
          </p:cNvSpPr>
          <p:nvPr>
            <p:ph sz="quarter" idx="13"/>
          </p:nvPr>
        </p:nvSpPr>
        <p:spPr/>
        <p:txBody>
          <a:bodyPr anchor="ctr"/>
          <a:lstStyle/>
          <a:p>
            <a:pPr marL="0" indent="0" algn="just">
              <a:buNone/>
            </a:pPr>
            <a:r>
              <a:rPr lang="es-ES" dirty="0"/>
              <a:t>THESE PHOTOVOLTAIC COMPONENTS HAE THE FUNCTIO OF MANAGING ENERGY EFFICENTLY.</a:t>
            </a:r>
          </a:p>
          <a:p>
            <a:pPr marL="0" indent="0" algn="just">
              <a:buNone/>
            </a:pPr>
            <a:r>
              <a:rPr lang="es-ES" dirty="0"/>
              <a:t>THEY ARE THE LINK THAT LINKS THE SOLAR PANELS WITH THE OTHER PHOTOVOLTAIC COMPONENTS OF INSTALLATION </a:t>
            </a:r>
          </a:p>
          <a:p>
            <a:pPr marL="0" indent="0" algn="just">
              <a:buNone/>
            </a:pPr>
            <a:r>
              <a:rPr lang="es-ES" dirty="0"/>
              <a:t>IT ALLOWS YOU TO EXTEND BATTERY LIFE BY PREVENTING THE SYSTEM FROM OVERCHARHING OR OVER DISCHARGING. </a:t>
            </a:r>
          </a:p>
        </p:txBody>
      </p:sp>
      <p:sp>
        <p:nvSpPr>
          <p:cNvPr id="6" name="Rectángulo: esquinas redondeadas 5">
            <a:extLst>
              <a:ext uri="{FF2B5EF4-FFF2-40B4-BE49-F238E27FC236}">
                <a16:creationId xmlns:a16="http://schemas.microsoft.com/office/drawing/2014/main" id="{E4E8EABF-0AAD-4EF4-8AC1-361CDD5C2769}"/>
              </a:ext>
            </a:extLst>
          </p:cNvPr>
          <p:cNvSpPr/>
          <p:nvPr/>
        </p:nvSpPr>
        <p:spPr>
          <a:xfrm>
            <a:off x="521056" y="2271904"/>
            <a:ext cx="4328407" cy="3302727"/>
          </a:xfrm>
          <a:prstGeom prst="roundRect">
            <a:avLst>
              <a:gd name="adj" fmla="val 50000"/>
            </a:avLst>
          </a:prstGeom>
          <a:blipFill rotWithShape="1">
            <a:blip r:embed="rId2"/>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2530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6A52F-1338-4DEF-B30F-2E493D899CD5}"/>
              </a:ext>
            </a:extLst>
          </p:cNvPr>
          <p:cNvSpPr>
            <a:spLocks noGrp="1"/>
          </p:cNvSpPr>
          <p:nvPr>
            <p:ph type="title"/>
          </p:nvPr>
        </p:nvSpPr>
        <p:spPr>
          <a:xfrm>
            <a:off x="913775" y="826168"/>
            <a:ext cx="3935688" cy="1445736"/>
          </a:xfrm>
        </p:spPr>
        <p:txBody>
          <a:bodyPr/>
          <a:lstStyle/>
          <a:p>
            <a:r>
              <a:rPr lang="es-ES" dirty="0"/>
              <a:t>BATTERY</a:t>
            </a:r>
            <a:br>
              <a:rPr lang="es-ES" dirty="0"/>
            </a:br>
            <a:endParaRPr lang="es-ES" dirty="0"/>
          </a:p>
        </p:txBody>
      </p:sp>
      <p:sp>
        <p:nvSpPr>
          <p:cNvPr id="3" name="Marcador de contenido 2">
            <a:extLst>
              <a:ext uri="{FF2B5EF4-FFF2-40B4-BE49-F238E27FC236}">
                <a16:creationId xmlns:a16="http://schemas.microsoft.com/office/drawing/2014/main" id="{1592A86C-095B-444E-A35B-6C4F41AA4B03}"/>
              </a:ext>
            </a:extLst>
          </p:cNvPr>
          <p:cNvSpPr>
            <a:spLocks noGrp="1"/>
          </p:cNvSpPr>
          <p:nvPr>
            <p:ph sz="quarter" idx="13"/>
          </p:nvPr>
        </p:nvSpPr>
        <p:spPr>
          <a:xfrm>
            <a:off x="5133474" y="609600"/>
            <a:ext cx="6144751" cy="5181599"/>
          </a:xfrm>
        </p:spPr>
        <p:txBody>
          <a:bodyPr anchor="ctr"/>
          <a:lstStyle/>
          <a:p>
            <a:pPr marL="0" indent="0" algn="just">
              <a:buNone/>
            </a:pPr>
            <a:r>
              <a:rPr lang="en-US" dirty="0"/>
              <a:t>Therefore, the mission of batteries can be summarized in three main functions. The first is to store energy for a certain period of days. The second is to provide a high instantaneous power, and finally, these photovoltaic components set the working voltage of the installation.</a:t>
            </a:r>
            <a:endParaRPr lang="es-ES" dirty="0"/>
          </a:p>
        </p:txBody>
      </p:sp>
      <p:pic>
        <p:nvPicPr>
          <p:cNvPr id="4" name="Imagen 3">
            <a:extLst>
              <a:ext uri="{FF2B5EF4-FFF2-40B4-BE49-F238E27FC236}">
                <a16:creationId xmlns:a16="http://schemas.microsoft.com/office/drawing/2014/main" id="{F39D8B7A-EA5E-40A4-AC68-B304C8B95C2F}"/>
              </a:ext>
            </a:extLst>
          </p:cNvPr>
          <p:cNvPicPr>
            <a:picLocks noChangeAspect="1"/>
          </p:cNvPicPr>
          <p:nvPr/>
        </p:nvPicPr>
        <p:blipFill>
          <a:blip r:embed="rId2"/>
          <a:stretch>
            <a:fillRect/>
          </a:stretch>
        </p:blipFill>
        <p:spPr>
          <a:xfrm>
            <a:off x="460927" y="2271904"/>
            <a:ext cx="4502836" cy="2829485"/>
          </a:xfrm>
          <a:prstGeom prst="rect">
            <a:avLst/>
          </a:prstGeom>
        </p:spPr>
      </p:pic>
    </p:spTree>
    <p:extLst>
      <p:ext uri="{BB962C8B-B14F-4D97-AF65-F5344CB8AC3E}">
        <p14:creationId xmlns:p14="http://schemas.microsoft.com/office/powerpoint/2010/main" val="312494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6A52F-1338-4DEF-B30F-2E493D899CD5}"/>
              </a:ext>
            </a:extLst>
          </p:cNvPr>
          <p:cNvSpPr>
            <a:spLocks noGrp="1"/>
          </p:cNvSpPr>
          <p:nvPr>
            <p:ph type="title"/>
          </p:nvPr>
        </p:nvSpPr>
        <p:spPr>
          <a:xfrm>
            <a:off x="913775" y="826168"/>
            <a:ext cx="3935688" cy="1445736"/>
          </a:xfrm>
        </p:spPr>
        <p:txBody>
          <a:bodyPr/>
          <a:lstStyle/>
          <a:p>
            <a:r>
              <a:rPr lang="es-ES" dirty="0"/>
              <a:t>INVERSOR</a:t>
            </a:r>
            <a:br>
              <a:rPr lang="es-ES" dirty="0"/>
            </a:br>
            <a:endParaRPr lang="es-ES" dirty="0"/>
          </a:p>
        </p:txBody>
      </p:sp>
      <p:sp>
        <p:nvSpPr>
          <p:cNvPr id="3" name="Marcador de contenido 2">
            <a:extLst>
              <a:ext uri="{FF2B5EF4-FFF2-40B4-BE49-F238E27FC236}">
                <a16:creationId xmlns:a16="http://schemas.microsoft.com/office/drawing/2014/main" id="{1592A86C-095B-444E-A35B-6C4F41AA4B03}"/>
              </a:ext>
            </a:extLst>
          </p:cNvPr>
          <p:cNvSpPr>
            <a:spLocks noGrp="1"/>
          </p:cNvSpPr>
          <p:nvPr>
            <p:ph sz="quarter" idx="13"/>
          </p:nvPr>
        </p:nvSpPr>
        <p:spPr>
          <a:xfrm>
            <a:off x="5133474" y="609600"/>
            <a:ext cx="6144751" cy="5181599"/>
          </a:xfrm>
        </p:spPr>
        <p:txBody>
          <a:bodyPr anchor="ctr">
            <a:normAutofit fontScale="92500" lnSpcReduction="20000"/>
          </a:bodyPr>
          <a:lstStyle/>
          <a:p>
            <a:pPr marL="0" indent="0" algn="just">
              <a:buNone/>
            </a:pPr>
            <a:r>
              <a:rPr lang="en-US" dirty="0"/>
              <a:t>The function of these photovoltaic components is to convert direct current into alternating or conventional. </a:t>
            </a:r>
          </a:p>
          <a:p>
            <a:pPr marL="0" indent="0" algn="just">
              <a:buNone/>
            </a:pPr>
            <a:r>
              <a:rPr lang="en-US" dirty="0"/>
              <a:t>he main characteristics that these photovoltaic components must have are:</a:t>
            </a:r>
          </a:p>
          <a:p>
            <a:pPr marL="0" indent="0" algn="just">
              <a:buNone/>
            </a:pPr>
            <a:endParaRPr lang="en-US" dirty="0"/>
          </a:p>
          <a:p>
            <a:pPr marL="0" indent="0" algn="just">
              <a:buNone/>
            </a:pPr>
            <a:r>
              <a:rPr lang="en-US" dirty="0"/>
              <a:t>High efficiency, since it must operate at a wide range of powers</a:t>
            </a:r>
          </a:p>
          <a:p>
            <a:pPr marL="0" indent="0" algn="just">
              <a:buNone/>
            </a:pPr>
            <a:r>
              <a:rPr lang="en-US" dirty="0"/>
              <a:t>Low no-load consumption, that is, when no loads are connected</a:t>
            </a:r>
          </a:p>
          <a:p>
            <a:pPr marL="0" indent="0" algn="just">
              <a:buNone/>
            </a:pPr>
            <a:r>
              <a:rPr lang="en-US" dirty="0"/>
              <a:t>High reliability or resistance to starting spikes</a:t>
            </a:r>
          </a:p>
          <a:p>
            <a:pPr marL="0" indent="0" algn="just">
              <a:buNone/>
            </a:pPr>
            <a:r>
              <a:rPr lang="en-US" dirty="0"/>
              <a:t>Safety and short circuit protection</a:t>
            </a:r>
          </a:p>
          <a:p>
            <a:pPr marL="0" indent="0" algn="just">
              <a:buNone/>
            </a:pPr>
            <a:r>
              <a:rPr lang="en-US" dirty="0"/>
              <a:t>Good regulation of output voltage and frequency</a:t>
            </a:r>
            <a:endParaRPr lang="es-ES" dirty="0"/>
          </a:p>
        </p:txBody>
      </p:sp>
      <p:sp>
        <p:nvSpPr>
          <p:cNvPr id="5" name="Rectángulo: esquinas redondeadas 4">
            <a:extLst>
              <a:ext uri="{FF2B5EF4-FFF2-40B4-BE49-F238E27FC236}">
                <a16:creationId xmlns:a16="http://schemas.microsoft.com/office/drawing/2014/main" id="{FA1A1A19-DBE6-4899-80CB-9081138152C3}"/>
              </a:ext>
            </a:extLst>
          </p:cNvPr>
          <p:cNvSpPr/>
          <p:nvPr/>
        </p:nvSpPr>
        <p:spPr>
          <a:xfrm>
            <a:off x="559101" y="2426852"/>
            <a:ext cx="4432368" cy="3155799"/>
          </a:xfrm>
          <a:prstGeom prst="roundRect">
            <a:avLst>
              <a:gd name="adj" fmla="val 0"/>
            </a:avLst>
          </a:prstGeom>
          <a:blipFill rotWithShape="1">
            <a:blip r:embed="rId2"/>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93120930"/>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TM04033925[[fn=Gota]]</Template>
  <TotalTime>0</TotalTime>
  <Words>656</Words>
  <Application>Microsoft Office PowerPoint</Application>
  <PresentationFormat>Panorámica</PresentationFormat>
  <Paragraphs>58</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Tw Cen MT</vt:lpstr>
      <vt:lpstr>Gota</vt:lpstr>
      <vt:lpstr>PHOTOVOLTAIC ENERGY </vt:lpstr>
      <vt:lpstr>INDEX</vt:lpstr>
      <vt:lpstr>INSTALATION </vt:lpstr>
      <vt:lpstr>COMPOSITION</vt:lpstr>
      <vt:lpstr>Functions and relationships</vt:lpstr>
      <vt:lpstr>PHOTOVOLTAIC SOLAR MODULE </vt:lpstr>
      <vt:lpstr>CHARGE REGULATOR </vt:lpstr>
      <vt:lpstr>BATTERY </vt:lpstr>
      <vt:lpstr>INVERSOR </vt:lpstr>
      <vt:lpstr>SUPPORT </vt:lpstr>
      <vt:lpstr>Energy produced</vt:lpstr>
      <vt:lpstr>Transport and transform energy</vt:lpstr>
      <vt:lpstr>MAXIMUM POTENTIAL</vt:lpstr>
      <vt:lpstr>ENERGY AND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PHOTOVOLTAIC ENERGY</dc:title>
  <dc:creator>Juan Francisco Martin Padilla</dc:creator>
  <cp:lastModifiedBy>Juan Francisco Martin Padilla</cp:lastModifiedBy>
  <cp:revision>10</cp:revision>
  <dcterms:created xsi:type="dcterms:W3CDTF">2021-01-10T20:08:02Z</dcterms:created>
  <dcterms:modified xsi:type="dcterms:W3CDTF">2021-01-10T21:36:26Z</dcterms:modified>
</cp:coreProperties>
</file>