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33" autoAdjust="0"/>
    <p:restoredTop sz="93400" autoAdjust="0"/>
  </p:normalViewPr>
  <p:slideViewPr>
    <p:cSldViewPr snapToGrid="0">
      <p:cViewPr varScale="1">
        <p:scale>
          <a:sx n="55" d="100"/>
          <a:sy n="55" d="100"/>
        </p:scale>
        <p:origin x="52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1/10/2021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215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4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96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294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14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1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2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08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708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1/10/2021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05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3705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747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B0BC4A7-2222-44B5-B24F-54D2CAF0F2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917" b="26390"/>
          <a:stretch/>
        </p:blipFill>
        <p:spPr>
          <a:xfrm>
            <a:off x="20" y="-839"/>
            <a:ext cx="12191980" cy="6858000"/>
          </a:xfrm>
          <a:prstGeom prst="rect">
            <a:avLst/>
          </a:prstGeom>
        </p:spPr>
      </p:pic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F9FFE17-DE95-4821-ACC1-B90C95449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CF76AF-FF72-4430-A772-058403290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196FBE3-84B9-41D3-8E8E-0CDF6E62FA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132" y="2091263"/>
            <a:ext cx="8649738" cy="2590800"/>
          </a:xfrm>
        </p:spPr>
        <p:txBody>
          <a:bodyPr>
            <a:normAutofit/>
          </a:bodyPr>
          <a:lstStyle/>
          <a:p>
            <a:r>
              <a:rPr lang="es-ES" dirty="0"/>
              <a:t>Nuclear </a:t>
            </a:r>
            <a:r>
              <a:rPr lang="es-ES" dirty="0" err="1"/>
              <a:t>energy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5CF54AF-6589-44E2-AB9E-ECFDEEBD3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1130" y="4682062"/>
            <a:ext cx="8652788" cy="457201"/>
          </a:xfrm>
        </p:spPr>
        <p:txBody>
          <a:bodyPr>
            <a:normAutofit/>
          </a:bodyPr>
          <a:lstStyle/>
          <a:p>
            <a:r>
              <a:rPr lang="es-ES" dirty="0" err="1"/>
              <a:t>By:Alberto</a:t>
            </a:r>
            <a:r>
              <a:rPr lang="es-ES" dirty="0"/>
              <a:t> mostazo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B1C8180-2FDD-4202-8C45-4057CB1AB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E86CC6-13EA-4A88-86AD-CF27BF52C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F80B441-4F7D-4B40-8A13-FED03A1F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0C7FD1A-44B1-4E4C-B0C9-A8103DCCD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697782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0000"/>
                <a:shade val="100000"/>
                <a:satMod val="300000"/>
              </a:schemeClr>
            </a:gs>
            <a:gs pos="100000">
              <a:schemeClr val="bg1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D0A2D00-E1EF-460D-8D5B-852E13CF4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ES" sz="4400">
                <a:solidFill>
                  <a:schemeClr val="tx1"/>
                </a:solidFill>
              </a:rPr>
              <a:t>WHERE WE INSTALL THE NUCLEAR POWER PLANT?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B7A3F5-D9C8-4F70-8013-5A1A0175C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4" y="559477"/>
            <a:ext cx="5647076" cy="5475563"/>
          </a:xfr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2000" dirty="0"/>
              <a:t>WE INSTALL THEM IN AREAS FAR FROM LARGE CITIES AND WITH LOW SEISMIC ACTIVITY TO AVOID ACCIDENTS</a:t>
            </a:r>
          </a:p>
          <a:p>
            <a:r>
              <a:rPr lang="es-ES" sz="2000" dirty="0"/>
              <a:t>SAME EXAMPLES ARE:</a:t>
            </a:r>
          </a:p>
          <a:p>
            <a:r>
              <a:rPr lang="es-ES" sz="2000" dirty="0"/>
              <a:t>ASCÓ,TARRAGONA</a:t>
            </a:r>
          </a:p>
          <a:p>
            <a:r>
              <a:rPr lang="es-ES" sz="2000" dirty="0"/>
              <a:t>ALMARAZ,CÁCERES</a:t>
            </a:r>
          </a:p>
          <a:p>
            <a:r>
              <a:rPr lang="es-ES" sz="2000" dirty="0"/>
              <a:t>COFRENTES,VALENCIA</a:t>
            </a:r>
          </a:p>
          <a:p>
            <a:r>
              <a:rPr lang="es-ES" sz="2000" dirty="0"/>
              <a:t>TRILLO,GUADALAJARA</a:t>
            </a:r>
          </a:p>
        </p:txBody>
      </p:sp>
    </p:spTree>
    <p:extLst>
      <p:ext uri="{BB962C8B-B14F-4D97-AF65-F5344CB8AC3E}">
        <p14:creationId xmlns:p14="http://schemas.microsoft.com/office/powerpoint/2010/main" val="24177395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35001E8-FC6D-4EDB-9A62-38C825D46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es-ES" dirty="0"/>
              <a:t>WHAT ELEMENTS MAKE UP A NUCLEAR POWER PLANT?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851B83-481B-46AF-A6E6-B8E5F78A2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r>
              <a:rPr lang="es-ES" dirty="0"/>
              <a:t>PRESSER:REFRIGERATE THE WATER</a:t>
            </a:r>
          </a:p>
          <a:p>
            <a:r>
              <a:rPr lang="es-ES" dirty="0"/>
              <a:t>REACTOR VESSEL:STEEL CONTAINER IN WHICH THE NUCLEAR REACTOR IS HOUSED</a:t>
            </a:r>
          </a:p>
          <a:p>
            <a:r>
              <a:rPr lang="es-ES" dirty="0"/>
              <a:t>FUEL:MATERIAL IN WHICH FISSION REACTIONS TAKE PLACE,USUALLY ENRICHED URANIUM OXIDE</a:t>
            </a:r>
          </a:p>
          <a:p>
            <a:r>
              <a:rPr lang="es-ES" dirty="0"/>
              <a:t>CONTROL BARS:</a:t>
            </a:r>
            <a:r>
              <a:rPr lang="en-US" dirty="0"/>
              <a:t>THEY ARE THE CONTROL ELEMENTS OF THE REACTOR AND ACT AS NEUTRON ABSORBENTS</a:t>
            </a:r>
          </a:p>
          <a:p>
            <a:r>
              <a:rPr lang="es-ES" dirty="0"/>
              <a:t>STEAM GENERATORS</a:t>
            </a:r>
            <a:r>
              <a:rPr lang="en-US" dirty="0"/>
              <a:t>:THEY ARE WATER HEAT EXCHANGERS THAT CONVERT WATER INTO STEAM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173645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6E2A56F-3B24-4FDD-8DB6-1726539E0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-310363"/>
            <a:ext cx="9792208" cy="131354"/>
          </a:xfrm>
        </p:spPr>
        <p:txBody>
          <a:bodyPr>
            <a:normAutofit fontScale="90000"/>
          </a:bodyPr>
          <a:lstStyle/>
          <a:p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75DAEB-91F7-4AAA-9A0C-5FBA1EF3F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258" y="576650"/>
            <a:ext cx="7641771" cy="5497579"/>
          </a:xfrm>
        </p:spPr>
        <p:txBody>
          <a:bodyPr>
            <a:normAutofit/>
          </a:bodyPr>
          <a:lstStyle/>
          <a:p>
            <a:r>
              <a:rPr lang="es-ES" dirty="0"/>
              <a:t>CONTAINMENT BUILDING:</a:t>
            </a:r>
            <a:r>
              <a:rPr lang="en-US" dirty="0"/>
              <a:t>ENCLOSURE HOUSING THE REACTORY REFRIGERATION SYSTEM VARIOUS AUXILIARY SYSTEMS, SERVE AS SHIELDING AND PREVENTS THE LEAK OF PRODUCTS TO THE ATMOSPHERE</a:t>
            </a:r>
          </a:p>
          <a:p>
            <a:r>
              <a:rPr lang="es-ES" dirty="0"/>
              <a:t>TURBINE:</a:t>
            </a:r>
            <a:r>
              <a:rPr lang="en-US" dirty="0"/>
              <a:t>HERE ARRIVES THE WATER VAPOR UNDER PRESSURE AND IT IS TRANSFORMED INTO MECHANICAL ROTATION ENERGY</a:t>
            </a:r>
          </a:p>
          <a:p>
            <a:r>
              <a:rPr lang="en-US" dirty="0"/>
              <a:t>ALTERNATOR:TRANSFORMS THE ROTATION MECHANICAL ENERGY INTO MEDIUM AND HIGH VOLTAGE ELECTRIC ENERGY</a:t>
            </a:r>
          </a:p>
          <a:p>
            <a:r>
              <a:rPr lang="en-US" dirty="0"/>
              <a:t>TRANSFORMER:EQUIPMENT THAT RAISES ELECTRICAL TENSION</a:t>
            </a:r>
          </a:p>
          <a:p>
            <a:r>
              <a:rPr lang="en-US" dirty="0"/>
              <a:t>COOLING WATER:WATER THAT IS TAKEN FROM A RIVER, RESERVOIR OR SEA TO LICUATE THE WATER VAPOR, THEN IT CAN BE RETURNED OR REUSED</a:t>
            </a:r>
          </a:p>
          <a:p>
            <a:r>
              <a:rPr lang="en-US" dirty="0"/>
              <a:t>REFRIGERATION TOWER:INSTALLATION THAT ALLOWS GIVE TO THE ATMOSPHERE, WHICH ACTS AS A COLD SPOT</a:t>
            </a:r>
          </a:p>
          <a:p>
            <a:r>
              <a:rPr lang="en-US" dirty="0"/>
              <a:t>CONDENSER:HEAT EXCHANGER FORMED BY A SET OF PIPES THROUGH WHICH THE COOLING WATER CIRCULATES</a:t>
            </a:r>
          </a:p>
          <a:p>
            <a:endParaRPr lang="en-US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692C27C-CDEF-4B21-A423-46000181CD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4341" y="707572"/>
            <a:ext cx="3055401" cy="5366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0691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3E0B076-70B2-4BA7-B180-209E6D801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1262DB-2217-4833-97B6-F2E848AE5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6E31C53-2B4C-4EC3-ABBE-C7A406EE0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3764CA4-D943-46E9-91A0-1B75AAE8D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n-US" dirty="0"/>
              <a:t>What kind of energy does it </a:t>
            </a:r>
            <a:r>
              <a:rPr lang="en-US" dirty="0" err="1"/>
              <a:t>produce?And</a:t>
            </a:r>
            <a:r>
              <a:rPr lang="en-US" dirty="0"/>
              <a:t> how is it transported?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6841FD-22B0-4D92-8633-73600DA6C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6485467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MECHANICAL ENERGY THAT IS TRANSFORMED INTO ELECTRIC ENERGY OF MEDIUM AND HIGH VOLTAGE WITH THE ALTERNATOR SO THAT THERE ARE NOT MANY LOSSES IN TRANSPORTING IT WITH HIGH VOLTAGE CABLES</a:t>
            </a:r>
            <a:endParaRPr lang="es-E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4B1C697-62D6-43D8-A3BC-73C6E43260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459" r="33991" b="1"/>
          <a:stretch/>
        </p:blipFill>
        <p:spPr>
          <a:xfrm>
            <a:off x="8020571" y="2161488"/>
            <a:ext cx="3019646" cy="3632643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F496984D-8DB9-46CF-8E96-AC16857E3365}"/>
              </a:ext>
            </a:extLst>
          </p:cNvPr>
          <p:cNvSpPr txBox="1"/>
          <p:nvPr/>
        </p:nvSpPr>
        <p:spPr>
          <a:xfrm>
            <a:off x="1066800" y="3602313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THE MAXIMUM POWER OF A NUCLEAR PLANT IS 2775 MEGAWATTS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553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203729A-66E4-4139-B3DB-CECEF6DA52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8B0185-BF60-40FC-A3B6-BF883AD4E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FF99E5-A26E-4AC8-AA09-A9F829E3A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1580D45-5241-47F7-9DBC-F591C7026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19" y="891241"/>
            <a:ext cx="3939084" cy="5075519"/>
          </a:xfrm>
        </p:spPr>
        <p:txBody>
          <a:bodyPr>
            <a:normAutofit/>
          </a:bodyPr>
          <a:lstStyle/>
          <a:p>
            <a:pPr algn="r"/>
            <a:r>
              <a:rPr lang="en-US" sz="3700"/>
              <a:t>HOW DOES NUCLEAR ENERGY AND ITS OBTAINED AFFECT THE ENVIRONMENT?</a:t>
            </a:r>
            <a:endParaRPr lang="es-ES" sz="370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A5AEE14-4971-4A17-9134-2678A90F2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9078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AFA15D-B48F-47FC-8482-D2130669C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812" y="891241"/>
            <a:ext cx="5978834" cy="50755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URANIUM IS A LIMITED RESOURCE AND HARMFUL FOR THE ENVIRONMENT, IT IS ESTIMATED THAT FOR EACH KG OF URANIUM IT IS NECESSARY TO REMOVE 190000KG OF EARTH</a:t>
            </a:r>
          </a:p>
          <a:p>
            <a:pPr marL="0" indent="0">
              <a:buNone/>
            </a:pPr>
            <a:r>
              <a:rPr lang="en-US" dirty="0"/>
              <a:t>FOR EACH NUCLEAR REACTOR IN OPERATION, BETWEEN 20 AND 30 TONS OF NUCLEAR WASTE IS GENERATED, THEY ARE HIGHLY TOXIC MATERIALS WHOSE STORAGE IS A SIGNIFICANT RISK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9874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LeftStep">
      <a:dk1>
        <a:srgbClr val="000000"/>
      </a:dk1>
      <a:lt1>
        <a:srgbClr val="FFFFFF"/>
      </a:lt1>
      <a:dk2>
        <a:srgbClr val="213B39"/>
      </a:dk2>
      <a:lt2>
        <a:srgbClr val="E8E7E2"/>
      </a:lt2>
      <a:accent1>
        <a:srgbClr val="8D9CD0"/>
      </a:accent1>
      <a:accent2>
        <a:srgbClr val="73A9C5"/>
      </a:accent2>
      <a:accent3>
        <a:srgbClr val="75ACA8"/>
      </a:accent3>
      <a:accent4>
        <a:srgbClr val="68B38F"/>
      </a:accent4>
      <a:accent5>
        <a:srgbClr val="72B279"/>
      </a:accent5>
      <a:accent6>
        <a:srgbClr val="7EB067"/>
      </a:accent6>
      <a:hlink>
        <a:srgbClr val="8F8257"/>
      </a:hlink>
      <a:folHlink>
        <a:srgbClr val="7F7F7F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361</Words>
  <Application>Microsoft Office PowerPoint</Application>
  <PresentationFormat>Panorámica</PresentationFormat>
  <Paragraphs>28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Garamond</vt:lpstr>
      <vt:lpstr>Gill Sans MT</vt:lpstr>
      <vt:lpstr>SavonVTI</vt:lpstr>
      <vt:lpstr>Nuclear energy</vt:lpstr>
      <vt:lpstr>WHERE WE INSTALL THE NUCLEAR POWER PLANT?</vt:lpstr>
      <vt:lpstr>WHAT ELEMENTS MAKE UP A NUCLEAR POWER PLANT?</vt:lpstr>
      <vt:lpstr>Presentación de PowerPoint</vt:lpstr>
      <vt:lpstr>What kind of energy does it produce?And how is it transported?</vt:lpstr>
      <vt:lpstr>HOW DOES NUCLEAR ENERGY AND ITS OBTAINED AFFECT THE ENVIRONMENT?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energy</dc:title>
  <dc:creator>Maria Canadazapata</dc:creator>
  <cp:lastModifiedBy>Maria Canadazapata</cp:lastModifiedBy>
  <cp:revision>2</cp:revision>
  <dcterms:created xsi:type="dcterms:W3CDTF">2021-01-10T17:05:19Z</dcterms:created>
  <dcterms:modified xsi:type="dcterms:W3CDTF">2021-01-10T17:14:09Z</dcterms:modified>
</cp:coreProperties>
</file>