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8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27" name="PlaceHolder 2"/>
          <p:cNvSpPr>
            <a:spLocks noGrp="1"/>
          </p:cNvSpPr>
          <p:nvPr>
            <p:ph type="body"/>
          </p:nvPr>
        </p:nvSpPr>
        <p:spPr>
          <a:xfrm>
            <a:off x="2231280" y="263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28" name="PlaceHolder 3"/>
          <p:cNvSpPr>
            <a:spLocks noGrp="1"/>
          </p:cNvSpPr>
          <p:nvPr>
            <p:ph type="body"/>
          </p:nvPr>
        </p:nvSpPr>
        <p:spPr>
          <a:xfrm>
            <a:off x="2231280" y="425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30"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31"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32" name="PlaceHolder 4"/>
          <p:cNvSpPr>
            <a:spLocks noGrp="1"/>
          </p:cNvSpPr>
          <p:nvPr>
            <p:ph type="body"/>
          </p:nvPr>
        </p:nvSpPr>
        <p:spPr>
          <a:xfrm>
            <a:off x="619200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33" name="PlaceHolder 5"/>
          <p:cNvSpPr>
            <a:spLocks noGrp="1"/>
          </p:cNvSpPr>
          <p:nvPr>
            <p:ph type="body"/>
          </p:nvPr>
        </p:nvSpPr>
        <p:spPr>
          <a:xfrm>
            <a:off x="223128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35" name="PlaceHolder 2"/>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36" name="PlaceHolder 3"/>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pic>
        <p:nvPicPr>
          <p:cNvPr id="37" name="Imagen 36"/>
          <p:cNvPicPr/>
          <p:nvPr/>
        </p:nvPicPr>
        <p:blipFill>
          <a:blip r:embed="rId2"/>
          <a:stretch/>
        </p:blipFill>
        <p:spPr>
          <a:xfrm>
            <a:off x="4152240" y="2638080"/>
            <a:ext cx="3887280" cy="3101760"/>
          </a:xfrm>
          <a:prstGeom prst="rect">
            <a:avLst/>
          </a:prstGeom>
          <a:ln>
            <a:noFill/>
          </a:ln>
        </p:spPr>
      </p:pic>
      <p:pic>
        <p:nvPicPr>
          <p:cNvPr id="38" name="Imagen 37"/>
          <p:cNvPicPr/>
          <p:nvPr/>
        </p:nvPicPr>
        <p:blipFill>
          <a:blip r:embed="rId2"/>
          <a:stretch/>
        </p:blipFill>
        <p:spPr>
          <a:xfrm>
            <a:off x="4152240" y="2638080"/>
            <a:ext cx="3887280" cy="31017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45" name="PlaceHolder 2"/>
          <p:cNvSpPr>
            <a:spLocks noGrp="1"/>
          </p:cNvSpPr>
          <p:nvPr>
            <p:ph type="subTitle"/>
          </p:nvPr>
        </p:nvSpPr>
        <p:spPr>
          <a:xfrm>
            <a:off x="2231280" y="2638080"/>
            <a:ext cx="7729200" cy="310176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47" name="PlaceHolder 2"/>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49" name="PlaceHolder 2"/>
          <p:cNvSpPr>
            <a:spLocks noGrp="1"/>
          </p:cNvSpPr>
          <p:nvPr>
            <p:ph type="body"/>
          </p:nvPr>
        </p:nvSpPr>
        <p:spPr>
          <a:xfrm>
            <a:off x="223128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50" name="PlaceHolder 3"/>
          <p:cNvSpPr>
            <a:spLocks noGrp="1"/>
          </p:cNvSpPr>
          <p:nvPr>
            <p:ph type="body"/>
          </p:nvPr>
        </p:nvSpPr>
        <p:spPr>
          <a:xfrm>
            <a:off x="619200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2231280" y="964800"/>
            <a:ext cx="7729200" cy="550980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54"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55" name="PlaceHolder 3"/>
          <p:cNvSpPr>
            <a:spLocks noGrp="1"/>
          </p:cNvSpPr>
          <p:nvPr>
            <p:ph type="body"/>
          </p:nvPr>
        </p:nvSpPr>
        <p:spPr>
          <a:xfrm>
            <a:off x="223128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56" name="PlaceHolder 4"/>
          <p:cNvSpPr>
            <a:spLocks noGrp="1"/>
          </p:cNvSpPr>
          <p:nvPr>
            <p:ph type="body"/>
          </p:nvPr>
        </p:nvSpPr>
        <p:spPr>
          <a:xfrm>
            <a:off x="619200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6" name="PlaceHolder 2"/>
          <p:cNvSpPr>
            <a:spLocks noGrp="1"/>
          </p:cNvSpPr>
          <p:nvPr>
            <p:ph type="subTitle"/>
          </p:nvPr>
        </p:nvSpPr>
        <p:spPr>
          <a:xfrm>
            <a:off x="2231280" y="2638080"/>
            <a:ext cx="7729200" cy="310176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58" name="PlaceHolder 2"/>
          <p:cNvSpPr>
            <a:spLocks noGrp="1"/>
          </p:cNvSpPr>
          <p:nvPr>
            <p:ph type="body"/>
          </p:nvPr>
        </p:nvSpPr>
        <p:spPr>
          <a:xfrm>
            <a:off x="223128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59"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60" name="PlaceHolder 4"/>
          <p:cNvSpPr>
            <a:spLocks noGrp="1"/>
          </p:cNvSpPr>
          <p:nvPr>
            <p:ph type="body"/>
          </p:nvPr>
        </p:nvSpPr>
        <p:spPr>
          <a:xfrm>
            <a:off x="619200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62"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63"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64" name="PlaceHolder 4"/>
          <p:cNvSpPr>
            <a:spLocks noGrp="1"/>
          </p:cNvSpPr>
          <p:nvPr>
            <p:ph type="body"/>
          </p:nvPr>
        </p:nvSpPr>
        <p:spPr>
          <a:xfrm>
            <a:off x="2231280" y="425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66" name="PlaceHolder 2"/>
          <p:cNvSpPr>
            <a:spLocks noGrp="1"/>
          </p:cNvSpPr>
          <p:nvPr>
            <p:ph type="body"/>
          </p:nvPr>
        </p:nvSpPr>
        <p:spPr>
          <a:xfrm>
            <a:off x="2231280" y="263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67" name="PlaceHolder 3"/>
          <p:cNvSpPr>
            <a:spLocks noGrp="1"/>
          </p:cNvSpPr>
          <p:nvPr>
            <p:ph type="body"/>
          </p:nvPr>
        </p:nvSpPr>
        <p:spPr>
          <a:xfrm>
            <a:off x="2231280" y="425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69"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70"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71" name="PlaceHolder 4"/>
          <p:cNvSpPr>
            <a:spLocks noGrp="1"/>
          </p:cNvSpPr>
          <p:nvPr>
            <p:ph type="body"/>
          </p:nvPr>
        </p:nvSpPr>
        <p:spPr>
          <a:xfrm>
            <a:off x="619200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72" name="PlaceHolder 5"/>
          <p:cNvSpPr>
            <a:spLocks noGrp="1"/>
          </p:cNvSpPr>
          <p:nvPr>
            <p:ph type="body"/>
          </p:nvPr>
        </p:nvSpPr>
        <p:spPr>
          <a:xfrm>
            <a:off x="223128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74" name="PlaceHolder 2"/>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75" name="PlaceHolder 3"/>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pic>
        <p:nvPicPr>
          <p:cNvPr id="76" name="Imagen 75"/>
          <p:cNvPicPr/>
          <p:nvPr/>
        </p:nvPicPr>
        <p:blipFill>
          <a:blip r:embed="rId2"/>
          <a:stretch/>
        </p:blipFill>
        <p:spPr>
          <a:xfrm>
            <a:off x="4152240" y="2638080"/>
            <a:ext cx="3887280" cy="3101760"/>
          </a:xfrm>
          <a:prstGeom prst="rect">
            <a:avLst/>
          </a:prstGeom>
          <a:ln>
            <a:noFill/>
          </a:ln>
        </p:spPr>
      </p:pic>
      <p:pic>
        <p:nvPicPr>
          <p:cNvPr id="77" name="Imagen 76"/>
          <p:cNvPicPr/>
          <p:nvPr/>
        </p:nvPicPr>
        <p:blipFill>
          <a:blip r:embed="rId2"/>
          <a:stretch/>
        </p:blipFill>
        <p:spPr>
          <a:xfrm>
            <a:off x="4152240" y="2638080"/>
            <a:ext cx="3887280" cy="31017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8" name="PlaceHolder 2"/>
          <p:cNvSpPr>
            <a:spLocks noGrp="1"/>
          </p:cNvSpPr>
          <p:nvPr>
            <p:ph type="body"/>
          </p:nvPr>
        </p:nvSpPr>
        <p:spPr>
          <a:xfrm>
            <a:off x="2231280" y="2638080"/>
            <a:ext cx="772920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10" name="PlaceHolder 2"/>
          <p:cNvSpPr>
            <a:spLocks noGrp="1"/>
          </p:cNvSpPr>
          <p:nvPr>
            <p:ph type="body"/>
          </p:nvPr>
        </p:nvSpPr>
        <p:spPr>
          <a:xfrm>
            <a:off x="223128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11" name="PlaceHolder 3"/>
          <p:cNvSpPr>
            <a:spLocks noGrp="1"/>
          </p:cNvSpPr>
          <p:nvPr>
            <p:ph type="body"/>
          </p:nvPr>
        </p:nvSpPr>
        <p:spPr>
          <a:xfrm>
            <a:off x="619200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231280" y="964800"/>
            <a:ext cx="7729200" cy="550980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15"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16" name="PlaceHolder 3"/>
          <p:cNvSpPr>
            <a:spLocks noGrp="1"/>
          </p:cNvSpPr>
          <p:nvPr>
            <p:ph type="body"/>
          </p:nvPr>
        </p:nvSpPr>
        <p:spPr>
          <a:xfrm>
            <a:off x="223128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17" name="PlaceHolder 4"/>
          <p:cNvSpPr>
            <a:spLocks noGrp="1"/>
          </p:cNvSpPr>
          <p:nvPr>
            <p:ph type="body"/>
          </p:nvPr>
        </p:nvSpPr>
        <p:spPr>
          <a:xfrm>
            <a:off x="619200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19" name="PlaceHolder 2"/>
          <p:cNvSpPr>
            <a:spLocks noGrp="1"/>
          </p:cNvSpPr>
          <p:nvPr>
            <p:ph type="body"/>
          </p:nvPr>
        </p:nvSpPr>
        <p:spPr>
          <a:xfrm>
            <a:off x="2231280" y="2638080"/>
            <a:ext cx="3771720" cy="310176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20"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21" name="PlaceHolder 4"/>
          <p:cNvSpPr>
            <a:spLocks noGrp="1"/>
          </p:cNvSpPr>
          <p:nvPr>
            <p:ph type="body"/>
          </p:nvPr>
        </p:nvSpPr>
        <p:spPr>
          <a:xfrm>
            <a:off x="6192000" y="425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231280" y="964800"/>
            <a:ext cx="7729200" cy="1188360"/>
          </a:xfrm>
          <a:prstGeom prst="rect">
            <a:avLst/>
          </a:prstGeom>
        </p:spPr>
        <p:txBody>
          <a:bodyPr lIns="0" tIns="0" rIns="0" bIns="0" anchor="ctr"/>
          <a:lstStyle/>
          <a:p>
            <a:endParaRPr lang="en-US" sz="1800" strike="noStrike" spc="-1">
              <a:solidFill>
                <a:srgbClr val="000000"/>
              </a:solidFill>
              <a:uFill>
                <a:solidFill>
                  <a:srgbClr val="FFFFFF"/>
                </a:solidFill>
              </a:uFill>
              <a:latin typeface="Gill Sans MT"/>
            </a:endParaRPr>
          </a:p>
        </p:txBody>
      </p:sp>
      <p:sp>
        <p:nvSpPr>
          <p:cNvPr id="23" name="PlaceHolder 2"/>
          <p:cNvSpPr>
            <a:spLocks noGrp="1"/>
          </p:cNvSpPr>
          <p:nvPr>
            <p:ph type="body"/>
          </p:nvPr>
        </p:nvSpPr>
        <p:spPr>
          <a:xfrm>
            <a:off x="223128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24" name="PlaceHolder 3"/>
          <p:cNvSpPr>
            <a:spLocks noGrp="1"/>
          </p:cNvSpPr>
          <p:nvPr>
            <p:ph type="body"/>
          </p:nvPr>
        </p:nvSpPr>
        <p:spPr>
          <a:xfrm>
            <a:off x="6192000" y="2638080"/>
            <a:ext cx="377172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
        <p:nvSpPr>
          <p:cNvPr id="25" name="PlaceHolder 4"/>
          <p:cNvSpPr>
            <a:spLocks noGrp="1"/>
          </p:cNvSpPr>
          <p:nvPr>
            <p:ph type="body"/>
          </p:nvPr>
        </p:nvSpPr>
        <p:spPr>
          <a:xfrm>
            <a:off x="2231280" y="4258080"/>
            <a:ext cx="7729200" cy="1479240"/>
          </a:xfrm>
          <a:prstGeom prst="rect">
            <a:avLst/>
          </a:prstGeom>
        </p:spPr>
        <p:txBody>
          <a:bodyPr lIns="0" tIns="0" rIns="0" bIns="0"/>
          <a:lstStyle/>
          <a:p>
            <a:endParaRPr lang="en-US" sz="1800" strike="noStrike" spc="-1">
              <a:solidFill>
                <a:srgbClr val="262626"/>
              </a:solidFill>
              <a:uFill>
                <a:solidFill>
                  <a:srgbClr val="FFFFFF"/>
                </a:solidFill>
              </a:uFill>
              <a:latin typeface="Gill Sans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600200" y="2386800"/>
            <a:ext cx="8991360" cy="1645560"/>
          </a:xfrm>
          <a:prstGeom prst="rect">
            <a:avLst/>
          </a:prstGeom>
        </p:spPr>
        <p:txBody>
          <a:bodyPr lIns="274320" tIns="182880" rIns="274320" bIns="182880" anchor="ctr" anchorCtr="1"/>
          <a:lstStyle/>
          <a:p>
            <a:pPr algn="ctr">
              <a:lnSpc>
                <a:spcPct val="100000"/>
              </a:lnSpc>
            </a:pPr>
            <a:r>
              <a:rPr lang="en-US" sz="3800" strike="noStrike" cap="all" spc="199">
                <a:solidFill>
                  <a:srgbClr val="262626"/>
                </a:solidFill>
                <a:uFill>
                  <a:solidFill>
                    <a:srgbClr val="FFFFFF"/>
                  </a:solidFill>
                </a:uFill>
                <a:latin typeface="Gill Sans MT"/>
              </a:rPr>
              <a:t>Haga clic para modificar el estilo de título del patrón</a:t>
            </a:r>
            <a:endParaRPr lang="en-US" sz="1800" strike="noStrike" spc="-1">
              <a:solidFill>
                <a:srgbClr val="FFFFFF"/>
              </a:solidFill>
              <a:uFill>
                <a:solidFill>
                  <a:srgbClr val="FFFFFF"/>
                </a:solidFill>
              </a:uFill>
              <a:latin typeface="Gill Sans MT"/>
            </a:endParaRPr>
          </a:p>
        </p:txBody>
      </p:sp>
      <p:sp>
        <p:nvSpPr>
          <p:cNvPr id="6" name="PlaceHolder 2"/>
          <p:cNvSpPr>
            <a:spLocks noGrp="1"/>
          </p:cNvSpPr>
          <p:nvPr>
            <p:ph type="dt"/>
          </p:nvPr>
        </p:nvSpPr>
        <p:spPr>
          <a:xfrm>
            <a:off x="7821360" y="6238800"/>
            <a:ext cx="2753280" cy="323640"/>
          </a:xfrm>
          <a:prstGeom prst="rect">
            <a:avLst/>
          </a:prstGeom>
        </p:spPr>
        <p:txBody>
          <a:bodyPr anchor="ctr"/>
          <a:lstStyle/>
          <a:p>
            <a:pPr algn="r">
              <a:lnSpc>
                <a:spcPct val="100000"/>
              </a:lnSpc>
            </a:pPr>
            <a:r>
              <a:rPr lang="es-ES" sz="1050" strike="noStrike" spc="-1">
                <a:solidFill>
                  <a:srgbClr val="FFFFFF"/>
                </a:solidFill>
                <a:uFill>
                  <a:solidFill>
                    <a:srgbClr val="FFFFFF"/>
                  </a:solidFill>
                </a:uFill>
                <a:latin typeface="Gill Sans MT"/>
              </a:rPr>
              <a:t>14/01/21</a:t>
            </a:r>
            <a:endParaRPr lang="es-ES" sz="140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1600200" y="6236280"/>
            <a:ext cx="5900760" cy="319680"/>
          </a:xfrm>
          <a:prstGeom prst="rect">
            <a:avLst/>
          </a:prstGeom>
        </p:spPr>
        <p:txBody>
          <a:bodyPr anchor="ctr"/>
          <a:lstStyle/>
          <a:p>
            <a:endParaRPr lang="es-ES" sz="240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10758960" y="6217920"/>
            <a:ext cx="365400" cy="365400"/>
          </a:xfrm>
          <a:prstGeom prst="rect">
            <a:avLst/>
          </a:prstGeom>
        </p:spPr>
        <p:txBody>
          <a:bodyPr lIns="18360" rIns="18360" anchor="ctr"/>
          <a:lstStyle/>
          <a:p>
            <a:pPr algn="ctr">
              <a:lnSpc>
                <a:spcPct val="100000"/>
              </a:lnSpc>
            </a:pPr>
            <a:fld id="{CDFDC766-CD8C-4949-B93D-C6D7648D44CB}" type="slidenum">
              <a:rPr lang="es-ES" sz="1100" strike="noStrike" spc="-1">
                <a:solidFill>
                  <a:srgbClr val="FFFFFF"/>
                </a:solidFill>
                <a:uFill>
                  <a:solidFill>
                    <a:srgbClr val="FFFFFF"/>
                  </a:solidFill>
                </a:uFill>
                <a:latin typeface="Gill Sans MT"/>
              </a:rPr>
              <a:t>‹Nº›</a:t>
            </a:fld>
            <a:endParaRPr lang="es-ES" sz="140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6920"/>
          </a:xfrm>
          <a:prstGeom prst="rect">
            <a:avLst/>
          </a:prstGeom>
        </p:spPr>
        <p:txBody>
          <a:bodyPr lIns="0" tIns="0" rIns="0" bIns="0"/>
          <a:lstStyle/>
          <a:p>
            <a:pPr marL="432000" indent="-324000">
              <a:buClr>
                <a:srgbClr val="000000"/>
              </a:buClr>
              <a:buSzPct val="45000"/>
              <a:buFont typeface="Wingdings" charset="2"/>
              <a:buChar char=""/>
            </a:pPr>
            <a:r>
              <a:rPr lang="en-US" sz="1800" strike="noStrike" spc="-1">
                <a:solidFill>
                  <a:srgbClr val="FFFFFF"/>
                </a:solidFill>
                <a:uFill>
                  <a:solidFill>
                    <a:srgbClr val="FFFFFF"/>
                  </a:solidFill>
                </a:uFill>
                <a:latin typeface="Gill Sans MT"/>
              </a:rPr>
              <a:t>Pulse para editar el formato de esquema del texto</a:t>
            </a:r>
          </a:p>
          <a:p>
            <a:pPr marL="864000" lvl="1" indent="-324000">
              <a:buClr>
                <a:srgbClr val="000000"/>
              </a:buClr>
              <a:buSzPct val="75000"/>
              <a:buFont typeface="Symbol" charset="2"/>
              <a:buChar char=""/>
            </a:pPr>
            <a:r>
              <a:rPr lang="en-US" sz="1600" strike="noStrike" spc="-1">
                <a:solidFill>
                  <a:srgbClr val="FFFFFF"/>
                </a:solidFill>
                <a:uFill>
                  <a:solidFill>
                    <a:srgbClr val="FFFFFF"/>
                  </a:solidFill>
                </a:uFill>
                <a:latin typeface="Gill Sans MT"/>
              </a:rPr>
              <a:t>Segundo nivel del esquema</a:t>
            </a:r>
          </a:p>
          <a:p>
            <a:pPr marL="1296000" lvl="2" indent="-288000">
              <a:buClr>
                <a:srgbClr val="000000"/>
              </a:buClr>
              <a:buSzPct val="45000"/>
              <a:buFont typeface="Wingdings" charset="2"/>
              <a:buChar char=""/>
            </a:pPr>
            <a:r>
              <a:rPr lang="en-US" sz="1600" strike="noStrike" spc="-1">
                <a:solidFill>
                  <a:srgbClr val="FFFFFF"/>
                </a:solidFill>
                <a:uFill>
                  <a:solidFill>
                    <a:srgbClr val="FFFFFF"/>
                  </a:solidFill>
                </a:uFill>
                <a:latin typeface="Gill Sans MT"/>
              </a:rPr>
              <a:t>Tercer nivel del esquema</a:t>
            </a:r>
          </a:p>
          <a:p>
            <a:pPr marL="1728000" lvl="3" indent="-216000">
              <a:buClr>
                <a:srgbClr val="000000"/>
              </a:buClr>
              <a:buSzPct val="75000"/>
              <a:buFont typeface="Symbol" charset="2"/>
              <a:buChar char=""/>
            </a:pPr>
            <a:r>
              <a:rPr lang="en-US" sz="1600" strike="noStrike" spc="-1">
                <a:solidFill>
                  <a:srgbClr val="FFFFFF"/>
                </a:solidFill>
                <a:uFill>
                  <a:solidFill>
                    <a:srgbClr val="FFFFFF"/>
                  </a:solidFill>
                </a:uFill>
                <a:latin typeface="Gill Sans MT"/>
              </a:rPr>
              <a:t>Cuarto nivel del esquema</a:t>
            </a:r>
          </a:p>
          <a:p>
            <a:pPr marL="2160000" lvl="4" indent="-216000">
              <a:buClr>
                <a:srgbClr val="000000"/>
              </a:buClr>
              <a:buSzPct val="45000"/>
              <a:buFont typeface="Wingdings" charset="2"/>
              <a:buChar char=""/>
            </a:pPr>
            <a:r>
              <a:rPr lang="en-US" sz="2000" strike="noStrike" spc="-1">
                <a:solidFill>
                  <a:srgbClr val="FFFFFF"/>
                </a:solidFill>
                <a:uFill>
                  <a:solidFill>
                    <a:srgbClr val="FFFFFF"/>
                  </a:solidFill>
                </a:uFill>
                <a:latin typeface="Gill Sans MT"/>
              </a:rPr>
              <a:t>Quinto nivel del esquema</a:t>
            </a:r>
          </a:p>
          <a:p>
            <a:pPr marL="2592000" lvl="5" indent="-216000">
              <a:buClr>
                <a:srgbClr val="000000"/>
              </a:buClr>
              <a:buSzPct val="45000"/>
              <a:buFont typeface="Wingdings" charset="2"/>
              <a:buChar char=""/>
            </a:pPr>
            <a:r>
              <a:rPr lang="en-US" sz="2000" strike="noStrike" spc="-1">
                <a:solidFill>
                  <a:srgbClr val="FFFFFF"/>
                </a:solidFill>
                <a:uFill>
                  <a:solidFill>
                    <a:srgbClr val="FFFFFF"/>
                  </a:solidFill>
                </a:uFill>
                <a:latin typeface="Gill Sans MT"/>
              </a:rPr>
              <a:t>Sexto nivel del esquema</a:t>
            </a:r>
          </a:p>
          <a:p>
            <a:pPr marL="3024000" lvl="6" indent="-216000">
              <a:buClr>
                <a:srgbClr val="000000"/>
              </a:buClr>
              <a:buSzPct val="45000"/>
              <a:buFont typeface="Wingdings" charset="2"/>
              <a:buChar char=""/>
            </a:pPr>
            <a:r>
              <a:rPr lang="en-US" sz="2000" strike="noStrike" spc="-1">
                <a:solidFill>
                  <a:srgbClr val="FFFFFF"/>
                </a:solidFill>
                <a:uFill>
                  <a:solidFill>
                    <a:srgbClr val="FFFFFF"/>
                  </a:solidFill>
                </a:uFill>
                <a:latin typeface="Gill Sans MT"/>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2231280" y="964800"/>
            <a:ext cx="7729200" cy="1188360"/>
          </a:xfrm>
          <a:prstGeom prst="rect">
            <a:avLst/>
          </a:prstGeom>
        </p:spPr>
        <p:txBody>
          <a:bodyPr lIns="182880" tIns="182880" rIns="182880" bIns="182880" anchor="ctr"/>
          <a:lstStyle/>
          <a:p>
            <a:pPr algn="ctr">
              <a:lnSpc>
                <a:spcPct val="90000"/>
              </a:lnSpc>
            </a:pPr>
            <a:r>
              <a:rPr lang="en-US" sz="2800" strike="noStrike" cap="all" spc="199">
                <a:solidFill>
                  <a:srgbClr val="262626"/>
                </a:solidFill>
                <a:uFill>
                  <a:solidFill>
                    <a:srgbClr val="FFFFFF"/>
                  </a:solidFill>
                </a:uFill>
                <a:latin typeface="Gill Sans MT"/>
              </a:rPr>
              <a:t>Haga clic para modificar el estilo de título del patrón</a:t>
            </a:r>
            <a:endParaRPr lang="en-US" sz="1800" strike="noStrike" spc="-1">
              <a:solidFill>
                <a:srgbClr val="000000"/>
              </a:solidFill>
              <a:uFill>
                <a:solidFill>
                  <a:srgbClr val="FFFFFF"/>
                </a:solidFill>
              </a:uFill>
              <a:latin typeface="Gill Sans MT"/>
            </a:endParaRPr>
          </a:p>
        </p:txBody>
      </p:sp>
      <p:sp>
        <p:nvSpPr>
          <p:cNvPr id="40" name="PlaceHolder 2"/>
          <p:cNvSpPr>
            <a:spLocks noGrp="1"/>
          </p:cNvSpPr>
          <p:nvPr>
            <p:ph type="body"/>
          </p:nvPr>
        </p:nvSpPr>
        <p:spPr>
          <a:xfrm>
            <a:off x="2231280" y="2638080"/>
            <a:ext cx="7729200" cy="3101760"/>
          </a:xfrm>
          <a:prstGeom prst="rect">
            <a:avLst/>
          </a:prstGeom>
        </p:spPr>
        <p:txBody>
          <a:bodyPr/>
          <a:lstStyle/>
          <a:p>
            <a:pPr marL="432000" indent="-324000">
              <a:buClr>
                <a:srgbClr val="000000"/>
              </a:buClr>
              <a:buSzPct val="45000"/>
              <a:buFont typeface="Wingdings" charset="2"/>
              <a:buChar char=""/>
            </a:pPr>
            <a:r>
              <a:rPr lang="en-US" sz="1800" strike="noStrike" spc="-1">
                <a:solidFill>
                  <a:srgbClr val="262626"/>
                </a:solidFill>
                <a:uFill>
                  <a:solidFill>
                    <a:srgbClr val="FFFFFF"/>
                  </a:solidFill>
                </a:uFill>
                <a:latin typeface="Gill Sans MT"/>
              </a:rPr>
              <a:t>Pulse para editar el formato de esquema del texto</a:t>
            </a:r>
          </a:p>
          <a:p>
            <a:pPr marL="864000" lvl="1" indent="-324000">
              <a:buClr>
                <a:srgbClr val="000000"/>
              </a:buClr>
              <a:buSzPct val="75000"/>
              <a:buFont typeface="Symbol" charset="2"/>
              <a:buChar char=""/>
            </a:pPr>
            <a:r>
              <a:rPr lang="en-US" sz="1800" strike="noStrike" spc="-1">
                <a:solidFill>
                  <a:srgbClr val="262626"/>
                </a:solidFill>
                <a:uFill>
                  <a:solidFill>
                    <a:srgbClr val="FFFFFF"/>
                  </a:solidFill>
                </a:uFill>
                <a:latin typeface="Gill Sans MT"/>
              </a:rPr>
              <a:t>Segundo nivel del esquema</a:t>
            </a:r>
          </a:p>
          <a:p>
            <a:pPr marL="1296000" lvl="2" indent="-288000">
              <a:buClr>
                <a:srgbClr val="000000"/>
              </a:buClr>
              <a:buSzPct val="45000"/>
              <a:buFont typeface="Wingdings" charset="2"/>
              <a:buChar char=""/>
            </a:pPr>
            <a:r>
              <a:rPr lang="en-US" sz="1800" strike="noStrike" spc="-1">
                <a:solidFill>
                  <a:srgbClr val="262626"/>
                </a:solidFill>
                <a:uFill>
                  <a:solidFill>
                    <a:srgbClr val="FFFFFF"/>
                  </a:solidFill>
                </a:uFill>
                <a:latin typeface="Gill Sans MT"/>
              </a:rPr>
              <a:t>Tercer nivel del esquema</a:t>
            </a:r>
          </a:p>
          <a:p>
            <a:pPr marL="1728000" lvl="3" indent="-216000">
              <a:buClr>
                <a:srgbClr val="000000"/>
              </a:buClr>
              <a:buSzPct val="75000"/>
              <a:buFont typeface="Symbol" charset="2"/>
              <a:buChar char=""/>
            </a:pPr>
            <a:r>
              <a:rPr lang="en-US" sz="1800" strike="noStrike" spc="-1">
                <a:solidFill>
                  <a:srgbClr val="262626"/>
                </a:solidFill>
                <a:uFill>
                  <a:solidFill>
                    <a:srgbClr val="FFFFFF"/>
                  </a:solidFill>
                </a:uFill>
                <a:latin typeface="Gill Sans MT"/>
              </a:rPr>
              <a:t>Cuarto nivel del esquema</a:t>
            </a:r>
          </a:p>
          <a:p>
            <a:pPr marL="2160000" lvl="4" indent="-216000">
              <a:buClr>
                <a:srgbClr val="000000"/>
              </a:buClr>
              <a:buSzPct val="45000"/>
              <a:buFont typeface="Wingdings" charset="2"/>
              <a:buChar char=""/>
            </a:pPr>
            <a:r>
              <a:rPr lang="en-US" sz="1800" strike="noStrike" spc="-1">
                <a:solidFill>
                  <a:srgbClr val="262626"/>
                </a:solidFill>
                <a:uFill>
                  <a:solidFill>
                    <a:srgbClr val="FFFFFF"/>
                  </a:solidFill>
                </a:uFill>
                <a:latin typeface="Gill Sans MT"/>
              </a:rPr>
              <a:t>Quinto nivel del esquema</a:t>
            </a:r>
          </a:p>
          <a:p>
            <a:pPr marL="2592000" lvl="5" indent="-216000">
              <a:buClr>
                <a:srgbClr val="000000"/>
              </a:buClr>
              <a:buSzPct val="45000"/>
              <a:buFont typeface="Wingdings" charset="2"/>
              <a:buChar char=""/>
            </a:pPr>
            <a:r>
              <a:rPr lang="en-US" sz="1800" strike="noStrike" spc="-1">
                <a:solidFill>
                  <a:srgbClr val="262626"/>
                </a:solidFill>
                <a:uFill>
                  <a:solidFill>
                    <a:srgbClr val="FFFFFF"/>
                  </a:solidFill>
                </a:uFill>
                <a:latin typeface="Gill Sans MT"/>
              </a:rPr>
              <a:t>Sexto nivel del esquema</a:t>
            </a:r>
          </a:p>
          <a:p>
            <a:pPr marL="228600" indent="-228240">
              <a:lnSpc>
                <a:spcPct val="100000"/>
              </a:lnSpc>
              <a:buClr>
                <a:srgbClr val="9BAFB5"/>
              </a:buClr>
              <a:buFont typeface="Arial"/>
              <a:buChar char="•"/>
            </a:pPr>
            <a:r>
              <a:rPr lang="en-US" sz="1800" strike="noStrike" spc="-1">
                <a:solidFill>
                  <a:srgbClr val="262626"/>
                </a:solidFill>
                <a:uFill>
                  <a:solidFill>
                    <a:srgbClr val="FFFFFF"/>
                  </a:solidFill>
                </a:uFill>
                <a:latin typeface="Gill Sans MT"/>
              </a:rPr>
              <a:t>Séptimo nivel del esquemaHaga clic para modificar los estilos de texto del patrón</a:t>
            </a:r>
          </a:p>
          <a:p>
            <a:pPr marL="457200" lvl="1" indent="-228240">
              <a:lnSpc>
                <a:spcPct val="100000"/>
              </a:lnSpc>
              <a:buClr>
                <a:srgbClr val="9BAFB5"/>
              </a:buClr>
              <a:buFont typeface="Arial"/>
              <a:buChar char="•"/>
            </a:pPr>
            <a:r>
              <a:rPr lang="en-US" sz="1600" strike="noStrike" spc="-1">
                <a:solidFill>
                  <a:srgbClr val="262626"/>
                </a:solidFill>
                <a:uFill>
                  <a:solidFill>
                    <a:srgbClr val="FFFFFF"/>
                  </a:solidFill>
                </a:uFill>
                <a:latin typeface="Gill Sans MT"/>
              </a:rPr>
              <a:t>Segundo nivel</a:t>
            </a:r>
            <a:endParaRPr lang="en-US" sz="1800" strike="noStrike" spc="-1">
              <a:solidFill>
                <a:srgbClr val="262626"/>
              </a:solidFill>
              <a:uFill>
                <a:solidFill>
                  <a:srgbClr val="FFFFFF"/>
                </a:solidFill>
              </a:uFill>
              <a:latin typeface="Gill Sans MT"/>
            </a:endParaRPr>
          </a:p>
          <a:p>
            <a:pPr marL="685800" lvl="2" indent="-228240">
              <a:lnSpc>
                <a:spcPct val="100000"/>
              </a:lnSpc>
              <a:buClr>
                <a:srgbClr val="9BAFB5"/>
              </a:buClr>
              <a:buFont typeface="Arial"/>
              <a:buChar char="•"/>
            </a:pPr>
            <a:r>
              <a:rPr lang="en-US" sz="1600" strike="noStrike" spc="-1">
                <a:solidFill>
                  <a:srgbClr val="262626"/>
                </a:solidFill>
                <a:uFill>
                  <a:solidFill>
                    <a:srgbClr val="FFFFFF"/>
                  </a:solidFill>
                </a:uFill>
                <a:latin typeface="Gill Sans MT"/>
              </a:rPr>
              <a:t>Tercer nivel</a:t>
            </a:r>
            <a:endParaRPr lang="en-US" sz="1800" strike="noStrike" spc="-1">
              <a:solidFill>
                <a:srgbClr val="262626"/>
              </a:solidFill>
              <a:uFill>
                <a:solidFill>
                  <a:srgbClr val="FFFFFF"/>
                </a:solidFill>
              </a:uFill>
              <a:latin typeface="Gill Sans MT"/>
            </a:endParaRPr>
          </a:p>
          <a:p>
            <a:pPr marL="914400" lvl="3" indent="-228240">
              <a:lnSpc>
                <a:spcPct val="100000"/>
              </a:lnSpc>
              <a:buClr>
                <a:srgbClr val="9BAFB5"/>
              </a:buClr>
              <a:buFont typeface="Arial"/>
              <a:buChar char="•"/>
            </a:pPr>
            <a:r>
              <a:rPr lang="en-US" sz="1600" strike="noStrike" spc="-1">
                <a:solidFill>
                  <a:srgbClr val="262626"/>
                </a:solidFill>
                <a:uFill>
                  <a:solidFill>
                    <a:srgbClr val="FFFFFF"/>
                  </a:solidFill>
                </a:uFill>
                <a:latin typeface="Gill Sans MT"/>
              </a:rPr>
              <a:t>Cuarto nivel</a:t>
            </a:r>
            <a:endParaRPr lang="en-US" sz="1800" strike="noStrike" spc="-1">
              <a:solidFill>
                <a:srgbClr val="262626"/>
              </a:solidFill>
              <a:uFill>
                <a:solidFill>
                  <a:srgbClr val="FFFFFF"/>
                </a:solidFill>
              </a:uFill>
              <a:latin typeface="Gill Sans MT"/>
            </a:endParaRPr>
          </a:p>
          <a:p>
            <a:pPr marL="1143000" lvl="4" indent="-228240">
              <a:lnSpc>
                <a:spcPct val="100000"/>
              </a:lnSpc>
              <a:buClr>
                <a:srgbClr val="9BAFB5"/>
              </a:buClr>
              <a:buFont typeface="Arial"/>
              <a:buChar char="•"/>
            </a:pPr>
            <a:r>
              <a:rPr lang="en-US" sz="1600" strike="noStrike" spc="-1">
                <a:solidFill>
                  <a:srgbClr val="262626"/>
                </a:solidFill>
                <a:uFill>
                  <a:solidFill>
                    <a:srgbClr val="FFFFFF"/>
                  </a:solidFill>
                </a:uFill>
                <a:latin typeface="Gill Sans MT"/>
              </a:rPr>
              <a:t>Quinto nivel</a:t>
            </a:r>
            <a:endParaRPr lang="en-US" sz="1800" strike="noStrike" spc="-1">
              <a:solidFill>
                <a:srgbClr val="262626"/>
              </a:solidFill>
              <a:uFill>
                <a:solidFill>
                  <a:srgbClr val="FFFFFF"/>
                </a:solidFill>
              </a:uFill>
              <a:latin typeface="Gill Sans MT"/>
            </a:endParaRPr>
          </a:p>
        </p:txBody>
      </p:sp>
      <p:sp>
        <p:nvSpPr>
          <p:cNvPr id="41" name="PlaceHolder 3"/>
          <p:cNvSpPr>
            <a:spLocks noGrp="1"/>
          </p:cNvSpPr>
          <p:nvPr>
            <p:ph type="dt"/>
          </p:nvPr>
        </p:nvSpPr>
        <p:spPr>
          <a:xfrm>
            <a:off x="7821360" y="6238800"/>
            <a:ext cx="2753280" cy="323640"/>
          </a:xfrm>
          <a:prstGeom prst="rect">
            <a:avLst/>
          </a:prstGeom>
        </p:spPr>
        <p:txBody>
          <a:bodyPr anchor="ctr"/>
          <a:lstStyle/>
          <a:p>
            <a:pPr algn="r">
              <a:lnSpc>
                <a:spcPct val="100000"/>
              </a:lnSpc>
            </a:pPr>
            <a:r>
              <a:rPr lang="es-ES" sz="1050" strike="noStrike" spc="-1">
                <a:solidFill>
                  <a:srgbClr val="000000"/>
                </a:solidFill>
                <a:uFill>
                  <a:solidFill>
                    <a:srgbClr val="FFFFFF"/>
                  </a:solidFill>
                </a:uFill>
                <a:latin typeface="Gill Sans MT"/>
              </a:rPr>
              <a:t>14/01/21</a:t>
            </a:r>
            <a:endParaRPr lang="es-ES" sz="140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1600200" y="6236280"/>
            <a:ext cx="5900760" cy="319680"/>
          </a:xfrm>
          <a:prstGeom prst="rect">
            <a:avLst/>
          </a:prstGeom>
        </p:spPr>
        <p:txBody>
          <a:bodyPr anchor="ctr"/>
          <a:lstStyle/>
          <a:p>
            <a:endParaRPr lang="es-ES" sz="240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10758960" y="6217920"/>
            <a:ext cx="365400" cy="365400"/>
          </a:xfrm>
          <a:prstGeom prst="rect">
            <a:avLst/>
          </a:prstGeom>
        </p:spPr>
        <p:txBody>
          <a:bodyPr lIns="18360" rIns="18360" anchor="ctr"/>
          <a:lstStyle/>
          <a:p>
            <a:pPr algn="ctr">
              <a:lnSpc>
                <a:spcPct val="100000"/>
              </a:lnSpc>
            </a:pPr>
            <a:fld id="{2BC6F15D-83BF-4998-A480-B0D135FE5278}" type="slidenum">
              <a:rPr lang="es-ES" sz="1100" strike="noStrike" spc="-1">
                <a:solidFill>
                  <a:srgbClr val="FFFFFF"/>
                </a:solidFill>
                <a:uFill>
                  <a:solidFill>
                    <a:srgbClr val="FFFFFF"/>
                  </a:solidFill>
                </a:uFill>
                <a:latin typeface="Gill Sans MT"/>
              </a:rPr>
              <a:t>‹Nº›</a:t>
            </a:fld>
            <a:endParaRPr lang="es-ES"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nDgIVseTkuE" TargetMode="Externa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6XXGF_V8_7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821160" y="519480"/>
            <a:ext cx="5274720" cy="1739880"/>
          </a:xfrm>
          <a:prstGeom prst="rect">
            <a:avLst/>
          </a:prstGeom>
          <a:solidFill>
            <a:srgbClr val="FFFFFF"/>
          </a:solidFill>
          <a:ln w="38160">
            <a:solidFill>
              <a:srgbClr val="404040"/>
            </a:solidFill>
            <a:round/>
          </a:ln>
        </p:spPr>
        <p:txBody>
          <a:bodyPr lIns="274320" tIns="182880" rIns="274320" bIns="182880" anchor="ctr" anchorCtr="1"/>
          <a:lstStyle/>
          <a:p>
            <a:pPr>
              <a:lnSpc>
                <a:spcPct val="100000"/>
              </a:lnSpc>
            </a:pPr>
            <a:r>
              <a:rPr lang="en-US" sz="4000" strike="noStrike" cap="all" spc="199" dirty="0">
                <a:solidFill>
                  <a:srgbClr val="808080"/>
                </a:solidFill>
                <a:uFill>
                  <a:solidFill>
                    <a:srgbClr val="FFFFFF"/>
                  </a:solidFill>
                </a:uFill>
                <a:latin typeface="Gill Sans MT"/>
              </a:rPr>
              <a:t>SUSTAINABLE DEVELOPMENT GOALS</a:t>
            </a:r>
            <a:endParaRPr lang="en-US" sz="4000" strike="noStrike" spc="-1" dirty="0">
              <a:solidFill>
                <a:srgbClr val="FFFFFF"/>
              </a:solidFill>
              <a:uFill>
                <a:solidFill>
                  <a:srgbClr val="FFFFFF"/>
                </a:solidFill>
              </a:uFill>
              <a:latin typeface="Gill Sans MT"/>
            </a:endParaRPr>
          </a:p>
        </p:txBody>
      </p:sp>
      <p:sp>
        <p:nvSpPr>
          <p:cNvPr id="79" name="TextShape 2"/>
          <p:cNvSpPr txBox="1"/>
          <p:nvPr/>
        </p:nvSpPr>
        <p:spPr>
          <a:xfrm>
            <a:off x="1108440" y="3068640"/>
            <a:ext cx="3519720" cy="1515240"/>
          </a:xfrm>
          <a:prstGeom prst="rect">
            <a:avLst/>
          </a:prstGeom>
          <a:noFill/>
          <a:ln>
            <a:noFill/>
          </a:ln>
        </p:spPr>
        <p:txBody>
          <a:bodyPr/>
          <a:lstStyle/>
          <a:p>
            <a:pPr>
              <a:lnSpc>
                <a:spcPct val="100000"/>
              </a:lnSpc>
            </a:pPr>
            <a:r>
              <a:rPr lang="es-ES" sz="3200" b="1" i="1" strike="noStrike" spc="-1">
                <a:solidFill>
                  <a:srgbClr val="D9D9D9"/>
                </a:solidFill>
                <a:uFill>
                  <a:solidFill>
                    <a:srgbClr val="FFFFFF"/>
                  </a:solidFill>
                </a:uFill>
                <a:latin typeface="Calibri"/>
                <a:ea typeface="Calibri"/>
              </a:rPr>
              <a:t>16. PEACE, JUSTICE AND STRONG INSTITUTIONS</a:t>
            </a:r>
            <a:endParaRPr lang="es-ES" sz="3200" strike="noStrike" spc="-1">
              <a:solidFill>
                <a:srgbClr val="000000"/>
              </a:solidFill>
              <a:uFill>
                <a:solidFill>
                  <a:srgbClr val="FFFFFF"/>
                </a:solidFill>
              </a:uFill>
              <a:latin typeface="Arial"/>
            </a:endParaRPr>
          </a:p>
          <a:p>
            <a:pPr>
              <a:lnSpc>
                <a:spcPct val="100000"/>
              </a:lnSpc>
            </a:pPr>
            <a:endParaRPr lang="es-ES" sz="3200" strike="noStrike" spc="-1">
              <a:solidFill>
                <a:srgbClr val="000000"/>
              </a:solidFill>
              <a:uFill>
                <a:solidFill>
                  <a:srgbClr val="FFFFFF"/>
                </a:solidFill>
              </a:uFill>
              <a:latin typeface="Arial"/>
            </a:endParaRPr>
          </a:p>
        </p:txBody>
      </p:sp>
      <p:pic>
        <p:nvPicPr>
          <p:cNvPr id="80" name="Imagen 4"/>
          <p:cNvPicPr/>
          <p:nvPr/>
        </p:nvPicPr>
        <p:blipFill>
          <a:blip r:embed="rId2"/>
          <a:stretch/>
        </p:blipFill>
        <p:spPr>
          <a:xfrm>
            <a:off x="5320440" y="2739600"/>
            <a:ext cx="6380640" cy="359820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1820880" y="243360"/>
            <a:ext cx="854964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82" name="TextShape 2"/>
          <p:cNvSpPr txBox="1"/>
          <p:nvPr/>
        </p:nvSpPr>
        <p:spPr>
          <a:xfrm>
            <a:off x="889200" y="2300760"/>
            <a:ext cx="4066200" cy="3719160"/>
          </a:xfrm>
          <a:prstGeom prst="rect">
            <a:avLst/>
          </a:prstGeom>
          <a:noFill/>
          <a:ln>
            <a:noFill/>
          </a:ln>
        </p:spPr>
        <p:txBody>
          <a:bodyPr/>
          <a:lstStyle/>
          <a:p>
            <a:pPr>
              <a:lnSpc>
                <a:spcPct val="107000"/>
              </a:lnSpc>
            </a:pPr>
            <a:r>
              <a:rPr lang="en-US" sz="1800" strike="noStrike" spc="-1">
                <a:solidFill>
                  <a:srgbClr val="653419"/>
                </a:solidFill>
                <a:uFill>
                  <a:solidFill>
                    <a:srgbClr val="FFFFFF"/>
                  </a:solidFill>
                </a:uFill>
                <a:latin typeface="Calibri"/>
                <a:ea typeface="Calibri"/>
              </a:rPr>
              <a:t>Conflicts, insecurity, weak institutions, and limited access to justice continue to pose a serious threat to sustainable development.</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653419"/>
                </a:solidFill>
                <a:uFill>
                  <a:solidFill>
                    <a:srgbClr val="FFFFFF"/>
                  </a:solidFill>
                </a:uFill>
                <a:latin typeface="Calibri"/>
                <a:ea typeface="Calibri"/>
              </a:rPr>
              <a:t>The number of people fleeing wars, persecution and conflict exceeded 70 million in 2018, the highest number recorded by the Office of the United Nations High Commissioner for Refugees (UNHCR) in nearly 70 years.</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83" name="Imagen 6"/>
          <p:cNvPicPr/>
          <p:nvPr/>
        </p:nvPicPr>
        <p:blipFill>
          <a:blip r:embed="rId2"/>
          <a:stretch/>
        </p:blipFill>
        <p:spPr>
          <a:xfrm>
            <a:off x="5438880" y="1584000"/>
            <a:ext cx="3594960" cy="2669040"/>
          </a:xfrm>
          <a:prstGeom prst="rect">
            <a:avLst/>
          </a:prstGeom>
          <a:ln>
            <a:noFill/>
          </a:ln>
        </p:spPr>
      </p:pic>
      <p:pic>
        <p:nvPicPr>
          <p:cNvPr id="84" name="Imagen 8"/>
          <p:cNvPicPr/>
          <p:nvPr/>
        </p:nvPicPr>
        <p:blipFill>
          <a:blip r:embed="rId3"/>
          <a:stretch/>
        </p:blipFill>
        <p:spPr>
          <a:xfrm>
            <a:off x="5438880" y="4650480"/>
            <a:ext cx="5839920" cy="170964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1894680" y="120960"/>
            <a:ext cx="840204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86" name="TextShape 2"/>
          <p:cNvSpPr txBox="1"/>
          <p:nvPr/>
        </p:nvSpPr>
        <p:spPr>
          <a:xfrm>
            <a:off x="6710400" y="2446200"/>
            <a:ext cx="4562640" cy="3101760"/>
          </a:xfrm>
          <a:prstGeom prst="rect">
            <a:avLst/>
          </a:prstGeom>
          <a:noFill/>
          <a:ln>
            <a:noFill/>
          </a:ln>
        </p:spPr>
        <p:txBody>
          <a:bodyPr/>
          <a:lstStyle/>
          <a:p>
            <a:pPr>
              <a:lnSpc>
                <a:spcPct val="107000"/>
              </a:lnSpc>
            </a:pPr>
            <a:r>
              <a:rPr lang="en-US" sz="1800" strike="noStrike" spc="-1">
                <a:solidFill>
                  <a:srgbClr val="653419"/>
                </a:solidFill>
                <a:uFill>
                  <a:solidFill>
                    <a:srgbClr val="FFFFFF"/>
                  </a:solidFill>
                </a:uFill>
                <a:latin typeface="Calibri"/>
                <a:ea typeface="Calibri"/>
              </a:rPr>
              <a:t>In 2019, the United Nations recorded 357 murders and 30 enforced disappearances of human rights defenders, journalists, and trade unionists in 47 countries.</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653419"/>
                </a:solidFill>
                <a:uFill>
                  <a:solidFill>
                    <a:srgbClr val="FFFFFF"/>
                  </a:solidFill>
                </a:uFill>
                <a:latin typeface="Calibri"/>
                <a:ea typeface="Calibri"/>
              </a:rPr>
              <a:t>On the other hand, births of about one in four children worldwide under the age of 5 are never officially recorded, depriving them of proof of legal identity, which is crucial for the protection of their rights and for access to justice and social services.</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87" name="Imagen 4"/>
          <p:cNvPicPr/>
          <p:nvPr/>
        </p:nvPicPr>
        <p:blipFill>
          <a:blip r:embed="rId2"/>
          <a:stretch/>
        </p:blipFill>
        <p:spPr>
          <a:xfrm>
            <a:off x="595440" y="2446200"/>
            <a:ext cx="5608080" cy="323784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832760" y="0"/>
            <a:ext cx="885924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89" name="TextShape 2"/>
          <p:cNvSpPr txBox="1"/>
          <p:nvPr/>
        </p:nvSpPr>
        <p:spPr>
          <a:xfrm>
            <a:off x="556200" y="1530000"/>
            <a:ext cx="5211000" cy="1898640"/>
          </a:xfrm>
          <a:prstGeom prst="rect">
            <a:avLst/>
          </a:prstGeom>
          <a:noFill/>
          <a:ln>
            <a:noFill/>
          </a:ln>
        </p:spPr>
        <p:txBody>
          <a:bodyPr/>
          <a:lstStyle/>
          <a:p>
            <a:pPr>
              <a:lnSpc>
                <a:spcPct val="107000"/>
              </a:lnSpc>
            </a:pPr>
            <a:r>
              <a:rPr lang="en-US" sz="1800" b="1" strike="noStrike" spc="-1">
                <a:solidFill>
                  <a:srgbClr val="653419"/>
                </a:solidFill>
                <a:uFill>
                  <a:solidFill>
                    <a:srgbClr val="FFFFFF"/>
                  </a:solidFill>
                </a:uFill>
                <a:latin typeface="Calibri"/>
                <a:ea typeface="Calibri"/>
              </a:rPr>
              <a:t>What is the goal in this case?</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653419"/>
                </a:solidFill>
                <a:uFill>
                  <a:solidFill>
                    <a:srgbClr val="FFFFFF"/>
                  </a:solidFill>
                </a:uFill>
                <a:latin typeface="Calibri"/>
                <a:ea typeface="Calibri"/>
              </a:rPr>
              <a:t>Promoting peaceful societies inclusive for development facilitate access to sustainable justice for all and create effective, responsible institutions inclusive at all levels.</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90" name="Imagen 4"/>
          <p:cNvPicPr/>
          <p:nvPr/>
        </p:nvPicPr>
        <p:blipFill>
          <a:blip r:embed="rId2"/>
          <a:stretch/>
        </p:blipFill>
        <p:spPr>
          <a:xfrm>
            <a:off x="6424560" y="1530000"/>
            <a:ext cx="5211000" cy="4159440"/>
          </a:xfrm>
          <a:prstGeom prst="rect">
            <a:avLst/>
          </a:prstGeom>
          <a:ln>
            <a:noFill/>
          </a:ln>
        </p:spPr>
      </p:pic>
      <p:pic>
        <p:nvPicPr>
          <p:cNvPr id="91" name="Imagen 6"/>
          <p:cNvPicPr/>
          <p:nvPr/>
        </p:nvPicPr>
        <p:blipFill>
          <a:blip r:embed="rId3"/>
          <a:stretch/>
        </p:blipFill>
        <p:spPr>
          <a:xfrm>
            <a:off x="588600" y="3674160"/>
            <a:ext cx="5182200" cy="291636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2009880" y="124200"/>
            <a:ext cx="905112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93" name="TextShape 2"/>
          <p:cNvSpPr txBox="1"/>
          <p:nvPr/>
        </p:nvSpPr>
        <p:spPr>
          <a:xfrm>
            <a:off x="5987880" y="1597680"/>
            <a:ext cx="5367960" cy="2265840"/>
          </a:xfrm>
          <a:prstGeom prst="rect">
            <a:avLst/>
          </a:prstGeom>
          <a:noFill/>
          <a:ln>
            <a:noFill/>
          </a:ln>
        </p:spPr>
        <p:txBody>
          <a:bodyPr/>
          <a:lstStyle/>
          <a:p>
            <a:pPr>
              <a:lnSpc>
                <a:spcPct val="107000"/>
              </a:lnSpc>
            </a:pPr>
            <a:r>
              <a:rPr lang="en-US" sz="1800" b="1" strike="noStrike" spc="-1">
                <a:solidFill>
                  <a:srgbClr val="653419"/>
                </a:solidFill>
                <a:uFill>
                  <a:solidFill>
                    <a:srgbClr val="FFFFFF"/>
                  </a:solidFill>
                </a:uFill>
                <a:latin typeface="Calibri"/>
                <a:ea typeface="Calibri"/>
              </a:rPr>
              <a:t>What needs to be done to achieve it?</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653419"/>
                </a:solidFill>
                <a:uFill>
                  <a:solidFill>
                    <a:srgbClr val="FFFFFF"/>
                  </a:solidFill>
                </a:uFill>
                <a:latin typeface="Calibri"/>
                <a:ea typeface="Calibri"/>
              </a:rPr>
              <a:t>To achieve peace, justice and inclusion, it is important that governments, civil society and communities work together to implement lasting solutions that reduce violence, do justice, effectively fight corruption and ensure at all times inclusive participation.</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94" name="Imagen 4"/>
          <p:cNvPicPr/>
          <p:nvPr/>
        </p:nvPicPr>
        <p:blipFill>
          <a:blip r:embed="rId2"/>
          <a:stretch/>
        </p:blipFill>
        <p:spPr>
          <a:xfrm>
            <a:off x="635040" y="1673280"/>
            <a:ext cx="4664880" cy="3510720"/>
          </a:xfrm>
          <a:prstGeom prst="rect">
            <a:avLst/>
          </a:prstGeom>
          <a:ln>
            <a:noFill/>
          </a:ln>
        </p:spPr>
      </p:pic>
      <p:pic>
        <p:nvPicPr>
          <p:cNvPr id="95" name="Imagen 6"/>
          <p:cNvPicPr/>
          <p:nvPr/>
        </p:nvPicPr>
        <p:blipFill>
          <a:blip r:embed="rId3"/>
          <a:stretch/>
        </p:blipFill>
        <p:spPr>
          <a:xfrm>
            <a:off x="6696000" y="4435560"/>
            <a:ext cx="3888000" cy="222336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1759320" y="182880"/>
            <a:ext cx="913968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97" name="TextShape 2"/>
          <p:cNvSpPr txBox="1"/>
          <p:nvPr/>
        </p:nvSpPr>
        <p:spPr>
          <a:xfrm>
            <a:off x="608760" y="1886040"/>
            <a:ext cx="4862520" cy="4529160"/>
          </a:xfrm>
          <a:prstGeom prst="rect">
            <a:avLst/>
          </a:prstGeom>
          <a:noFill/>
          <a:ln>
            <a:noFill/>
          </a:ln>
        </p:spPr>
        <p:txBody>
          <a:bodyPr/>
          <a:lstStyle/>
          <a:p>
            <a:pPr>
              <a:lnSpc>
                <a:spcPct val="107000"/>
              </a:lnSpc>
            </a:pPr>
            <a:r>
              <a:rPr lang="en-US" sz="1800" b="1" strike="noStrike" spc="-1">
                <a:solidFill>
                  <a:srgbClr val="653419"/>
                </a:solidFill>
                <a:uFill>
                  <a:solidFill>
                    <a:srgbClr val="FFFFFF"/>
                  </a:solidFill>
                </a:uFill>
                <a:latin typeface="Calibri"/>
                <a:ea typeface="Calibri"/>
              </a:rPr>
              <a:t>What can we do?</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653419"/>
                </a:solidFill>
                <a:uFill>
                  <a:solidFill>
                    <a:srgbClr val="FFFFFF"/>
                  </a:solidFill>
                </a:uFill>
                <a:latin typeface="Calibri"/>
                <a:ea typeface="Calibri"/>
              </a:rPr>
              <a:t>Really interested in our government's action. Raising awareness of our own community about the reality of violence and the importance of building societies peaceful and fair and determine how we can contribute to the achievement of Sustainable Development Goals in our daily lives. Exercise our right to demand that elected officials be held accountable for your performance. Exercising our right to freedom of information and share our opinion with elected representatives. Boosting change – promoting inclusion and respect for people of different provenance, ethnicity, religion, gender, orientation sexual or opinion.</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98" name="Imagen 4"/>
          <p:cNvPicPr/>
          <p:nvPr/>
        </p:nvPicPr>
        <p:blipFill>
          <a:blip r:embed="rId2"/>
          <a:stretch/>
        </p:blipFill>
        <p:spPr>
          <a:xfrm>
            <a:off x="5755680" y="1730520"/>
            <a:ext cx="3979080" cy="2243880"/>
          </a:xfrm>
          <a:prstGeom prst="rect">
            <a:avLst/>
          </a:prstGeom>
          <a:ln>
            <a:noFill/>
          </a:ln>
        </p:spPr>
      </p:pic>
      <p:pic>
        <p:nvPicPr>
          <p:cNvPr id="99" name="Imagen 6"/>
          <p:cNvPicPr/>
          <p:nvPr/>
        </p:nvPicPr>
        <p:blipFill>
          <a:blip r:embed="rId3"/>
          <a:stretch/>
        </p:blipFill>
        <p:spPr>
          <a:xfrm>
            <a:off x="7608960" y="4299840"/>
            <a:ext cx="4180320" cy="237492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921320" y="35640"/>
            <a:ext cx="899208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101" name="TextShape 2"/>
          <p:cNvSpPr txBox="1"/>
          <p:nvPr/>
        </p:nvSpPr>
        <p:spPr>
          <a:xfrm>
            <a:off x="361800" y="1505520"/>
            <a:ext cx="6849720" cy="2168640"/>
          </a:xfrm>
          <a:prstGeom prst="rect">
            <a:avLst/>
          </a:prstGeom>
          <a:noFill/>
          <a:ln>
            <a:noFill/>
          </a:ln>
        </p:spPr>
        <p:txBody>
          <a:bodyPr/>
          <a:lstStyle/>
          <a:p>
            <a:pPr>
              <a:lnSpc>
                <a:spcPct val="100000"/>
              </a:lnSpc>
            </a:pPr>
            <a:r>
              <a:rPr lang="en-US" sz="2400" b="1" i="1" strike="noStrike" spc="-1">
                <a:solidFill>
                  <a:srgbClr val="FF0000"/>
                </a:solidFill>
                <a:uFill>
                  <a:solidFill>
                    <a:srgbClr val="FFFFFF"/>
                  </a:solidFill>
                </a:uFill>
                <a:latin typeface="Calibri"/>
                <a:ea typeface="Calibri"/>
              </a:rPr>
              <a:t>ACTIVITY 1</a:t>
            </a:r>
            <a:endParaRPr lang="en-US" sz="1800" strike="noStrike" spc="-1">
              <a:solidFill>
                <a:srgbClr val="262626"/>
              </a:solidFill>
              <a:uFill>
                <a:solidFill>
                  <a:srgbClr val="FFFFFF"/>
                </a:solidFill>
              </a:uFill>
              <a:latin typeface="Gill Sans MT"/>
            </a:endParaRPr>
          </a:p>
          <a:p>
            <a:pPr>
              <a:lnSpc>
                <a:spcPct val="107000"/>
              </a:lnSpc>
            </a:pPr>
            <a:r>
              <a:rPr lang="en-US" sz="1800" b="1" i="1" strike="noStrike" spc="-1">
                <a:solidFill>
                  <a:srgbClr val="262626"/>
                </a:solidFill>
                <a:uFill>
                  <a:solidFill>
                    <a:srgbClr val="FFFFFF"/>
                  </a:solidFill>
                </a:uFill>
                <a:latin typeface="Calibri"/>
                <a:ea typeface="Calibri"/>
              </a:rPr>
              <a:t>What are the universal human rights? - Benedetta Berti</a:t>
            </a:r>
            <a:endParaRPr lang="en-US" sz="1800" strike="noStrike" spc="-1">
              <a:solidFill>
                <a:srgbClr val="262626"/>
              </a:solidFill>
              <a:uFill>
                <a:solidFill>
                  <a:srgbClr val="FFFFFF"/>
                </a:solidFill>
              </a:uFill>
              <a:latin typeface="Gill Sans MT"/>
            </a:endParaRPr>
          </a:p>
          <a:p>
            <a:pPr>
              <a:lnSpc>
                <a:spcPct val="107000"/>
              </a:lnSpc>
            </a:pPr>
            <a:r>
              <a:rPr lang="en-US" sz="1800" strike="noStrike" spc="-1">
                <a:solidFill>
                  <a:srgbClr val="262626"/>
                </a:solidFill>
                <a:uFill>
                  <a:solidFill>
                    <a:srgbClr val="FFFFFF"/>
                  </a:solidFill>
                </a:uFill>
                <a:latin typeface="Calibri"/>
                <a:ea typeface="Calibri"/>
              </a:rPr>
              <a:t>After watching Benedetta Berti's video, make a summary and critical reflection on the importance of human rights.</a:t>
            </a:r>
            <a:endParaRPr lang="en-US" sz="1800" strike="noStrike" spc="-1">
              <a:solidFill>
                <a:srgbClr val="262626"/>
              </a:solidFill>
              <a:uFill>
                <a:solidFill>
                  <a:srgbClr val="FFFFFF"/>
                </a:solidFill>
              </a:uFill>
              <a:latin typeface="Gill Sans MT"/>
            </a:endParaRPr>
          </a:p>
          <a:p>
            <a:pPr>
              <a:lnSpc>
                <a:spcPct val="107000"/>
              </a:lnSpc>
            </a:pPr>
            <a:r>
              <a:rPr lang="en-US" sz="1800" b="1" u="sng" strike="noStrike" spc="-1">
                <a:solidFill>
                  <a:srgbClr val="00B0F0"/>
                </a:solidFill>
                <a:uFill>
                  <a:solidFill>
                    <a:srgbClr val="FFFFFF"/>
                  </a:solidFill>
                </a:uFill>
                <a:latin typeface="Calibri"/>
                <a:ea typeface="Calibri"/>
                <a:hlinkClick r:id="rId2"/>
              </a:rPr>
              <a:t>https://youtu.be/nDgIVseTkuE</a:t>
            </a:r>
            <a:r>
              <a:rPr lang="en-US" sz="1800" b="1" strike="noStrike" spc="-1">
                <a:solidFill>
                  <a:srgbClr val="262626"/>
                </a:solidFill>
                <a:uFill>
                  <a:solidFill>
                    <a:srgbClr val="FFFFFF"/>
                  </a:solidFill>
                </a:uFill>
                <a:latin typeface="Calibri"/>
                <a:ea typeface="Calibri"/>
              </a:rPr>
              <a:t> </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pic>
        <p:nvPicPr>
          <p:cNvPr id="102" name="Imagen 4"/>
          <p:cNvPicPr/>
          <p:nvPr/>
        </p:nvPicPr>
        <p:blipFill>
          <a:blip r:embed="rId3"/>
          <a:stretch/>
        </p:blipFill>
        <p:spPr>
          <a:xfrm>
            <a:off x="1656000" y="4279320"/>
            <a:ext cx="4176000" cy="2382120"/>
          </a:xfrm>
          <a:prstGeom prst="rect">
            <a:avLst/>
          </a:prstGeom>
          <a:ln>
            <a:noFill/>
          </a:ln>
        </p:spPr>
      </p:pic>
      <p:pic>
        <p:nvPicPr>
          <p:cNvPr id="103" name="Imagen 6"/>
          <p:cNvPicPr/>
          <p:nvPr/>
        </p:nvPicPr>
        <p:blipFill>
          <a:blip r:embed="rId4"/>
          <a:stretch/>
        </p:blipFill>
        <p:spPr>
          <a:xfrm>
            <a:off x="7687080" y="1710720"/>
            <a:ext cx="3836160" cy="371628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1700280" y="-8640"/>
            <a:ext cx="9375480" cy="1188360"/>
          </a:xfrm>
          <a:prstGeom prst="rect">
            <a:avLst/>
          </a:prstGeom>
          <a:noFill/>
          <a:ln>
            <a:noFill/>
          </a:ln>
        </p:spPr>
        <p:txBody>
          <a:bodyPr lIns="182880" tIns="182880" rIns="182880" bIns="182880" anchor="ctr"/>
          <a:lstStyle/>
          <a:p>
            <a:pPr algn="ctr">
              <a:lnSpc>
                <a:spcPct val="90000"/>
              </a:lnSpc>
            </a:pPr>
            <a:r>
              <a:rPr lang="en-US" sz="2800" b="1" i="1" strike="noStrike" cap="all" spc="199">
                <a:solidFill>
                  <a:srgbClr val="BFBFBF"/>
                </a:solidFill>
                <a:uFill>
                  <a:solidFill>
                    <a:srgbClr val="FFFFFF"/>
                  </a:solidFill>
                </a:uFill>
                <a:latin typeface="Calibri"/>
                <a:ea typeface="Calibri"/>
              </a:rPr>
              <a:t>PEACE, JUSTICE AND STRONG INSTITUTIONS</a:t>
            </a:r>
            <a:endParaRPr lang="en-US" sz="1800" strike="noStrike" spc="-1">
              <a:solidFill>
                <a:srgbClr val="000000"/>
              </a:solidFill>
              <a:uFill>
                <a:solidFill>
                  <a:srgbClr val="FFFFFF"/>
                </a:solidFill>
              </a:uFill>
              <a:latin typeface="Gill Sans MT"/>
            </a:endParaRPr>
          </a:p>
        </p:txBody>
      </p:sp>
      <p:sp>
        <p:nvSpPr>
          <p:cNvPr id="105" name="TextShape 2"/>
          <p:cNvSpPr txBox="1"/>
          <p:nvPr/>
        </p:nvSpPr>
        <p:spPr>
          <a:xfrm>
            <a:off x="629640" y="1201680"/>
            <a:ext cx="3417120" cy="1188360"/>
          </a:xfrm>
          <a:prstGeom prst="rect">
            <a:avLst/>
          </a:prstGeom>
          <a:noFill/>
          <a:ln>
            <a:noFill/>
          </a:ln>
        </p:spPr>
        <p:txBody>
          <a:bodyPr/>
          <a:lstStyle/>
          <a:p>
            <a:pPr>
              <a:lnSpc>
                <a:spcPct val="100000"/>
              </a:lnSpc>
            </a:pPr>
            <a:r>
              <a:rPr lang="en-US" sz="2800" b="1" i="1" strike="noStrike" spc="-1">
                <a:solidFill>
                  <a:srgbClr val="FF0000"/>
                </a:solidFill>
                <a:uFill>
                  <a:solidFill>
                    <a:srgbClr val="FFFFFF"/>
                  </a:solidFill>
                </a:uFill>
                <a:latin typeface="Calibri"/>
                <a:ea typeface="Calibri"/>
              </a:rPr>
              <a:t>ACTIVITY 2 </a:t>
            </a:r>
            <a:endParaRPr lang="en-US" sz="1800" strike="noStrike" spc="-1">
              <a:solidFill>
                <a:srgbClr val="262626"/>
              </a:solidFill>
              <a:uFill>
                <a:solidFill>
                  <a:srgbClr val="FFFFFF"/>
                </a:solidFill>
              </a:uFill>
              <a:latin typeface="Gill Sans MT"/>
            </a:endParaRPr>
          </a:p>
          <a:p>
            <a:pPr>
              <a:lnSpc>
                <a:spcPct val="100000"/>
              </a:lnSpc>
            </a:pPr>
            <a:r>
              <a:rPr lang="en-US" sz="1800" b="1" strike="noStrike" spc="-1">
                <a:solidFill>
                  <a:srgbClr val="262626"/>
                </a:solidFill>
                <a:uFill>
                  <a:solidFill>
                    <a:srgbClr val="FFFFFF"/>
                  </a:solidFill>
                </a:uFill>
                <a:latin typeface="Calibri"/>
                <a:ea typeface="Calibri"/>
              </a:rPr>
              <a:t>The Story of Human Rights</a:t>
            </a:r>
            <a:endParaRPr lang="en-US" sz="1800" strike="noStrike" spc="-1">
              <a:solidFill>
                <a:srgbClr val="262626"/>
              </a:solidFill>
              <a:uFill>
                <a:solidFill>
                  <a:srgbClr val="FFFFFF"/>
                </a:solidFill>
              </a:uFill>
              <a:latin typeface="Gill Sans MT"/>
            </a:endParaRPr>
          </a:p>
          <a:p>
            <a:pPr>
              <a:lnSpc>
                <a:spcPct val="100000"/>
              </a:lnSpc>
            </a:pPr>
            <a:r>
              <a:rPr lang="en-US" sz="1800" b="1" u="sng" strike="noStrike" spc="-1">
                <a:solidFill>
                  <a:srgbClr val="00B0F0"/>
                </a:solidFill>
                <a:uFill>
                  <a:solidFill>
                    <a:srgbClr val="FFFFFF"/>
                  </a:solidFill>
                </a:uFill>
                <a:latin typeface="Calibri"/>
                <a:ea typeface="Calibri"/>
                <a:hlinkClick r:id="rId2"/>
              </a:rPr>
              <a:t>https://youtu.be/6XXGF_V8_7M</a:t>
            </a:r>
            <a:endParaRPr lang="en-US" sz="1800" strike="noStrike" spc="-1">
              <a:solidFill>
                <a:srgbClr val="262626"/>
              </a:solidFill>
              <a:uFill>
                <a:solidFill>
                  <a:srgbClr val="FFFFFF"/>
                </a:solidFill>
              </a:uFill>
              <a:latin typeface="Gill Sans MT"/>
            </a:endParaRPr>
          </a:p>
          <a:p>
            <a:pPr>
              <a:lnSpc>
                <a:spcPct val="100000"/>
              </a:lnSpc>
            </a:pPr>
            <a:endParaRPr lang="en-US" sz="1800" strike="noStrike" spc="-1">
              <a:solidFill>
                <a:srgbClr val="262626"/>
              </a:solidFill>
              <a:uFill>
                <a:solidFill>
                  <a:srgbClr val="FFFFFF"/>
                </a:solidFill>
              </a:uFill>
              <a:latin typeface="Gill Sans MT"/>
            </a:endParaRPr>
          </a:p>
        </p:txBody>
      </p:sp>
      <p:sp>
        <p:nvSpPr>
          <p:cNvPr id="106" name="CustomShape 3"/>
          <p:cNvSpPr/>
          <p:nvPr/>
        </p:nvSpPr>
        <p:spPr>
          <a:xfrm>
            <a:off x="5300280" y="1582200"/>
            <a:ext cx="632664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strike="noStrike" spc="-1">
                <a:solidFill>
                  <a:srgbClr val="4B4323"/>
                </a:solidFill>
                <a:uFill>
                  <a:solidFill>
                    <a:srgbClr val="FFFFFF"/>
                  </a:solidFill>
                </a:uFill>
                <a:latin typeface="Calibri"/>
                <a:ea typeface="Calibri"/>
              </a:rPr>
              <a:t>After watching the video, answer the questions:</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a) What are human rights and to whom do they correspond? How many are there in total?</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b) Make a brief summary of the historical tour of your emergence, highlighting the following:</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-Affirmations of Cyrus the Great.</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-What is natural law?</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-What does Magna Carta of 1215 say?</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-The first liberal revolutions, the French revolution and the world wars. </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c) What was the purpose of the United Nations?</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d) What happened at first, when the Declaration was signed?</a:t>
            </a:r>
            <a:endParaRPr lang="es-ES" sz="1800" strike="noStrike" spc="-1">
              <a:solidFill>
                <a:srgbClr val="000000"/>
              </a:solidFill>
              <a:uFill>
                <a:solidFill>
                  <a:srgbClr val="FFFFFF"/>
                </a:solidFill>
              </a:uFill>
              <a:latin typeface="Arial"/>
            </a:endParaRPr>
          </a:p>
          <a:p>
            <a:pPr>
              <a:lnSpc>
                <a:spcPct val="100000"/>
              </a:lnSpc>
            </a:pPr>
            <a:r>
              <a:rPr lang="es-ES" sz="1800" strike="noStrike" spc="-1">
                <a:solidFill>
                  <a:srgbClr val="4B4323"/>
                </a:solidFill>
                <a:uFill>
                  <a:solidFill>
                    <a:srgbClr val="FFFFFF"/>
                  </a:solidFill>
                </a:uFill>
                <a:latin typeface="Calibri"/>
                <a:ea typeface="Calibri"/>
              </a:rPr>
              <a:t>e) Where should we seek the meaning of these rights?</a:t>
            </a:r>
            <a:endParaRPr lang="es-ES" sz="1800" strike="noStrike" spc="-1">
              <a:solidFill>
                <a:srgbClr val="000000"/>
              </a:solidFill>
              <a:uFill>
                <a:solidFill>
                  <a:srgbClr val="FFFFFF"/>
                </a:solidFill>
              </a:uFill>
              <a:latin typeface="Arial"/>
            </a:endParaRPr>
          </a:p>
        </p:txBody>
      </p:sp>
      <p:pic>
        <p:nvPicPr>
          <p:cNvPr id="107" name="Imagen 5"/>
          <p:cNvPicPr/>
          <p:nvPr/>
        </p:nvPicPr>
        <p:blipFill>
          <a:blip r:embed="rId3"/>
          <a:stretch/>
        </p:blipFill>
        <p:spPr>
          <a:xfrm>
            <a:off x="660240" y="3056400"/>
            <a:ext cx="3289320" cy="341244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TM10001115[[fn=Paquete]]</Template>
  <TotalTime>58</TotalTime>
  <Words>550</Words>
  <Application>Microsoft Office PowerPoint</Application>
  <PresentationFormat>Panorámica</PresentationFormat>
  <Paragraphs>36</Paragraphs>
  <Slides>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Arial</vt:lpstr>
      <vt:lpstr>Calibri</vt:lpstr>
      <vt:lpstr>Gill Sans MT</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dc:title>
  <dc:creator>Trinidad</dc:creator>
  <cp:lastModifiedBy>Trinidad López García</cp:lastModifiedBy>
  <cp:revision>13</cp:revision>
  <dcterms:created xsi:type="dcterms:W3CDTF">2021-01-13T20:40:59Z</dcterms:created>
  <dcterms:modified xsi:type="dcterms:W3CDTF">2021-04-08T20:47:18Z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