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9" r:id="rId6"/>
    <p:sldId id="261" r:id="rId7"/>
    <p:sldId id="258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792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96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45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249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33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098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271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83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07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3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52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B1BD-5C7F-4C7D-9BAC-B573863C5005}" type="datetimeFigureOut">
              <a:rPr lang="en-GB" smtClean="0"/>
              <a:pPr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98B4-F2AC-45B5-A044-0C630983097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662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yellowstone national park wallpaper wide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326" y="0"/>
            <a:ext cx="12440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8417"/>
            <a:ext cx="9144000" cy="978798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Yellowstone National 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208" y="5017572"/>
            <a:ext cx="9144000" cy="117119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>
                    <a:lumMod val="95000"/>
                  </a:schemeClr>
                </a:solidFill>
              </a:rPr>
              <a:t>United States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2473" y="6488668"/>
            <a:ext cx="491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https://www.youtube.com/watch?v=ysa5OBhXz-Q</a:t>
            </a:r>
          </a:p>
        </p:txBody>
      </p:sp>
    </p:spTree>
    <p:extLst>
      <p:ext uri="{BB962C8B-B14F-4D97-AF65-F5344CB8AC3E}">
        <p14:creationId xmlns:p14="http://schemas.microsoft.com/office/powerpoint/2010/main" xmlns="" val="374151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national parks does and don'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" r="1" b="5279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311223"/>
            <a:ext cx="6586491" cy="1676603"/>
          </a:xfrm>
        </p:spPr>
        <p:txBody>
          <a:bodyPr>
            <a:normAutofit/>
          </a:bodyPr>
          <a:lstStyle/>
          <a:p>
            <a:r>
              <a:rPr lang="en-GB" b="1" dirty="0"/>
              <a:t>Draw a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1987826"/>
            <a:ext cx="6586489" cy="4235993"/>
          </a:xfrm>
        </p:spPr>
        <p:txBody>
          <a:bodyPr>
            <a:noAutofit/>
          </a:bodyPr>
          <a:lstStyle/>
          <a:p>
            <a:r>
              <a:rPr lang="en-GB" sz="3200" dirty="0"/>
              <a:t>What can we do to help protect National Parks? </a:t>
            </a:r>
          </a:p>
          <a:p>
            <a:r>
              <a:rPr lang="en-GB" sz="3200" dirty="0"/>
              <a:t>Where should we put our rubbish?</a:t>
            </a:r>
          </a:p>
          <a:p>
            <a:r>
              <a:rPr lang="en-GB" sz="3200" dirty="0"/>
              <a:t>What shouldn’t we stand on?</a:t>
            </a:r>
          </a:p>
          <a:p>
            <a:r>
              <a:rPr lang="en-GB" sz="3200" dirty="0"/>
              <a:t>What should we do?</a:t>
            </a:r>
          </a:p>
          <a:p>
            <a:r>
              <a:rPr lang="en-GB" sz="3200" dirty="0"/>
              <a:t>Where should we walk?</a:t>
            </a:r>
          </a:p>
          <a:p>
            <a:r>
              <a:rPr lang="en-GB" sz="3200" dirty="0"/>
              <a:t>How can we protect animals?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60730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3921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Where is Yellowstone National Park? </a:t>
            </a:r>
          </a:p>
        </p:txBody>
      </p:sp>
      <p:pic>
        <p:nvPicPr>
          <p:cNvPr id="1026" name="Picture 2" descr="Image result for yellowstone national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195" y="1317674"/>
            <a:ext cx="9419464" cy="54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31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17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Animals!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result for yellowstone national park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2364"/>
            <a:ext cx="12192000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0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18" y="216422"/>
            <a:ext cx="5053203" cy="1676603"/>
          </a:xfrm>
        </p:spPr>
        <p:txBody>
          <a:bodyPr>
            <a:normAutofit/>
          </a:bodyPr>
          <a:lstStyle/>
          <a:p>
            <a:r>
              <a:rPr lang="en-GB" dirty="0" smtClean="0"/>
              <a:t>Animals in Yellowstone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274" y="1806498"/>
            <a:ext cx="5923585" cy="4572000"/>
          </a:xfrm>
        </p:spPr>
        <p:txBody>
          <a:bodyPr>
            <a:noAutofit/>
          </a:bodyPr>
          <a:lstStyle/>
          <a:p>
            <a:pPr>
              <a:buClr>
                <a:srgbClr val="4E4E33"/>
              </a:buClr>
              <a:buNone/>
            </a:pPr>
            <a:r>
              <a:rPr lang="en-GB" sz="3200" dirty="0" smtClean="0"/>
              <a:t>- </a:t>
            </a:r>
            <a:r>
              <a:rPr lang="en-GB" sz="3200" dirty="0"/>
              <a:t>Bears</a:t>
            </a:r>
            <a:br>
              <a:rPr lang="en-GB" sz="3200" dirty="0"/>
            </a:br>
            <a:r>
              <a:rPr lang="en-GB" sz="3200" dirty="0"/>
              <a:t>- Elk</a:t>
            </a:r>
            <a:br>
              <a:rPr lang="en-GB" sz="3200" dirty="0"/>
            </a:br>
            <a:r>
              <a:rPr lang="en-GB" sz="3200" dirty="0"/>
              <a:t>- Wolves</a:t>
            </a:r>
            <a:br>
              <a:rPr lang="en-GB" sz="3200" dirty="0"/>
            </a:br>
            <a:r>
              <a:rPr lang="en-GB" sz="3200" dirty="0"/>
              <a:t>- Buffalo</a:t>
            </a:r>
            <a:br>
              <a:rPr lang="en-GB" sz="3200" dirty="0"/>
            </a:br>
            <a:r>
              <a:rPr lang="en-GB" sz="3200" dirty="0"/>
              <a:t>- Rabbits</a:t>
            </a:r>
            <a:br>
              <a:rPr lang="en-GB" sz="3200" dirty="0"/>
            </a:br>
            <a:r>
              <a:rPr lang="en-GB" sz="3200" dirty="0"/>
              <a:t>- Eagles</a:t>
            </a:r>
            <a:br>
              <a:rPr lang="en-GB" sz="3200" dirty="0"/>
            </a:br>
            <a:r>
              <a:rPr lang="en-GB" sz="3200" dirty="0"/>
              <a:t>- Horses</a:t>
            </a:r>
            <a:br>
              <a:rPr lang="en-GB" sz="3200" dirty="0"/>
            </a:br>
            <a:r>
              <a:rPr lang="en-GB" sz="3200" dirty="0"/>
              <a:t>- Fish </a:t>
            </a:r>
            <a:br>
              <a:rPr lang="en-GB" sz="3200" dirty="0"/>
            </a:br>
            <a:r>
              <a:rPr lang="en-GB" sz="3200" dirty="0"/>
              <a:t>- Moose</a:t>
            </a:r>
          </a:p>
        </p:txBody>
      </p:sp>
      <p:pic>
        <p:nvPicPr>
          <p:cNvPr id="3074" name="Picture 2" descr="Image result for e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148" y="4456404"/>
            <a:ext cx="3947385" cy="21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83" y="464496"/>
            <a:ext cx="3239444" cy="2429583"/>
          </a:xfrm>
          <a:prstGeom prst="rect">
            <a:avLst/>
          </a:prstGeom>
        </p:spPr>
      </p:pic>
      <p:pic>
        <p:nvPicPr>
          <p:cNvPr id="3076" name="Picture 4" descr="Image result for mo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295" y="3686294"/>
            <a:ext cx="3640593" cy="24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93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yellowstone national p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91" r="139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81" y="-32225"/>
            <a:ext cx="5221266" cy="1344975"/>
          </a:xfrm>
        </p:spPr>
        <p:txBody>
          <a:bodyPr>
            <a:normAutofit/>
          </a:bodyPr>
          <a:lstStyle/>
          <a:p>
            <a:r>
              <a:rPr lang="en-GB" sz="4000" dirty="0"/>
              <a:t>Quick Facts: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32" y="971718"/>
            <a:ext cx="5464963" cy="537607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400" dirty="0"/>
              <a:t>8,983 km²</a:t>
            </a:r>
          </a:p>
          <a:p>
            <a:pPr>
              <a:lnSpc>
                <a:spcPct val="70000"/>
              </a:lnSpc>
            </a:pPr>
            <a:r>
              <a:rPr lang="en-GB" sz="2400" dirty="0"/>
              <a:t>The world’s first national park! 1</a:t>
            </a:r>
            <a:r>
              <a:rPr lang="en-GB" sz="2400" baseline="30000" dirty="0"/>
              <a:t>st</a:t>
            </a:r>
            <a:r>
              <a:rPr lang="en-GB" sz="2400" dirty="0"/>
              <a:t> March 1872.</a:t>
            </a:r>
          </a:p>
          <a:p>
            <a:pPr>
              <a:lnSpc>
                <a:spcPct val="70000"/>
              </a:lnSpc>
            </a:pPr>
            <a:r>
              <a:rPr lang="en-GB" sz="2400" dirty="0"/>
              <a:t>Yellowstone National Park is made up of lakes, geysers, canyons, rivers, and mountain ranges.</a:t>
            </a:r>
          </a:p>
          <a:p>
            <a:pPr>
              <a:lnSpc>
                <a:spcPct val="70000"/>
              </a:lnSpc>
            </a:pPr>
            <a:r>
              <a:rPr lang="en-GB" sz="2400" dirty="0"/>
              <a:t>It spans three States- Wyoming, Montana and Idaho!</a:t>
            </a:r>
          </a:p>
          <a:p>
            <a:pPr>
              <a:lnSpc>
                <a:spcPct val="70000"/>
              </a:lnSpc>
            </a:pPr>
            <a:r>
              <a:rPr lang="en-GB" sz="2400" dirty="0"/>
              <a:t>Yellowstone is actually a super volcano!</a:t>
            </a:r>
          </a:p>
          <a:p>
            <a:pPr>
              <a:lnSpc>
                <a:spcPct val="70000"/>
              </a:lnSpc>
            </a:pPr>
            <a:r>
              <a:rPr lang="en-GB" sz="2400" dirty="0"/>
              <a:t>Yellowstone National Park has 50 mammal species, 311 bird species, 18 fish species, 6 reptile species, 4 amphibian species, and 5 endangered or threatened species.</a:t>
            </a:r>
          </a:p>
          <a:p>
            <a:pPr>
              <a:lnSpc>
                <a:spcPct val="70000"/>
              </a:lnSpc>
            </a:pPr>
            <a:r>
              <a:rPr lang="en-GB" sz="2400" dirty="0"/>
              <a:t>Approximately 5% of the park is covered by water; 15% is grassland, and 80% is forest.</a:t>
            </a:r>
          </a:p>
          <a:p>
            <a:pPr>
              <a:lnSpc>
                <a:spcPct val="70000"/>
              </a:lnSpc>
            </a:pPr>
            <a:endParaRPr lang="en-GB" sz="2000" dirty="0"/>
          </a:p>
          <a:p>
            <a:pPr>
              <a:lnSpc>
                <a:spcPct val="70000"/>
              </a:lnSpc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0786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Image result for yellowstone national park geys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21785"/>
          <a:stretch/>
        </p:blipFill>
        <p:spPr bwMode="auto"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ake yellowst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25" r="5" b="3048"/>
          <a:stretch/>
        </p:blipFill>
        <p:spPr bwMode="auto"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yellowstone national park geys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9" r="2" b="2"/>
          <a:stretch/>
        </p:blipFill>
        <p:spPr bwMode="auto"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anyon yellowsto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0" r="3" b="3"/>
          <a:stretch/>
        </p:blipFill>
        <p:spPr bwMode="auto"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077" y="5295587"/>
            <a:ext cx="4152897" cy="1458291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Geography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857500"/>
            <a:ext cx="4591050" cy="3223892"/>
          </a:xfrm>
        </p:spPr>
        <p:txBody>
          <a:bodyPr anchor="t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Lakes</a:t>
            </a:r>
          </a:p>
          <a:p>
            <a:r>
              <a:rPr lang="en-GB" sz="3600" dirty="0">
                <a:solidFill>
                  <a:schemeClr val="bg1"/>
                </a:solidFill>
              </a:rPr>
              <a:t>Geysers</a:t>
            </a:r>
          </a:p>
          <a:p>
            <a:r>
              <a:rPr lang="en-GB" sz="3600" dirty="0">
                <a:solidFill>
                  <a:schemeClr val="bg1"/>
                </a:solidFill>
              </a:rPr>
              <a:t>Canyons</a:t>
            </a:r>
          </a:p>
          <a:p>
            <a:r>
              <a:rPr lang="en-GB" sz="3600" dirty="0">
                <a:solidFill>
                  <a:schemeClr val="bg1"/>
                </a:solidFill>
              </a:rPr>
              <a:t>Rivers</a:t>
            </a:r>
          </a:p>
          <a:p>
            <a:r>
              <a:rPr lang="en-GB" sz="3600" dirty="0">
                <a:solidFill>
                  <a:schemeClr val="bg1"/>
                </a:solidFill>
              </a:rPr>
              <a:t>Mountain ranges.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130" name="Picture 10" descr="Image result for yellowstone mount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250" y="2654861"/>
            <a:ext cx="4062750" cy="25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1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yellowstone wi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2" r="12069" b="3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Content Placeholder 3"/>
          <p:cNvPicPr>
            <a:picLocks noChangeAspect="1"/>
          </p:cNvPicPr>
          <p:nvPr/>
        </p:nvPicPr>
        <p:blipFill rotWithShape="1">
          <a:blip r:embed="rId3"/>
          <a:srcRect t="24850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GB" b="1" dirty="0"/>
              <a:t>Summer / Winter </a:t>
            </a:r>
          </a:p>
        </p:txBody>
      </p:sp>
      <p:sp>
        <p:nvSpPr>
          <p:cNvPr id="2057" name="Content Placeholder 2053"/>
          <p:cNvSpPr>
            <a:spLocks noGrp="1"/>
          </p:cNvSpPr>
          <p:nvPr>
            <p:ph idx="1"/>
          </p:nvPr>
        </p:nvSpPr>
        <p:spPr>
          <a:xfrm>
            <a:off x="821516" y="1777205"/>
            <a:ext cx="6204984" cy="3626917"/>
          </a:xfrm>
        </p:spPr>
        <p:txBody>
          <a:bodyPr>
            <a:noAutofit/>
          </a:bodyPr>
          <a:lstStyle/>
          <a:p>
            <a:r>
              <a:rPr lang="en-US" sz="3200" dirty="0"/>
              <a:t>In Summer, the park can reach 27</a:t>
            </a:r>
            <a:r>
              <a:rPr lang="en-GB" sz="3200" dirty="0"/>
              <a:t>°C</a:t>
            </a:r>
          </a:p>
          <a:p>
            <a:r>
              <a:rPr lang="en-GB" sz="3200" dirty="0"/>
              <a:t>In Winter, it is very cold! Normal day temperatures are between -6 °C and - 18 °C!!</a:t>
            </a:r>
          </a:p>
          <a:p>
            <a:r>
              <a:rPr lang="en-US" sz="3200" dirty="0"/>
              <a:t>There are lots of mountains in the park. The weather is worse at the top of the mountains. There is even snow in Summer!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4706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3F5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Image result for traffic l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3" r="22899" b="1"/>
          <a:stretch/>
        </p:blipFill>
        <p:spPr bwMode="auto">
          <a:xfrm>
            <a:off x="9173937" y="827678"/>
            <a:ext cx="2315724" cy="50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raffic light bear j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6" r="13639" b="-3"/>
          <a:stretch/>
        </p:blipFill>
        <p:spPr bwMode="auto">
          <a:xfrm>
            <a:off x="5414729" y="2989903"/>
            <a:ext cx="3603723" cy="29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traffic light bear j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16988"/>
          <a:stretch/>
        </p:blipFill>
        <p:spPr bwMode="auto">
          <a:xfrm>
            <a:off x="5414728" y="827678"/>
            <a:ext cx="3603723" cy="19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/>
              <a:t>Bear Jam!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13" y="2438400"/>
            <a:ext cx="3697510" cy="3785419"/>
          </a:xfrm>
        </p:spPr>
        <p:txBody>
          <a:bodyPr>
            <a:normAutofit/>
          </a:bodyPr>
          <a:lstStyle/>
          <a:p>
            <a:pPr>
              <a:buClr>
                <a:srgbClr val="3F5771"/>
              </a:buClr>
            </a:pPr>
            <a:r>
              <a:rPr lang="en-GB" sz="5400" dirty="0"/>
              <a:t>Traffic jams but with bears!</a:t>
            </a:r>
          </a:p>
        </p:txBody>
      </p:sp>
    </p:spTree>
    <p:extLst>
      <p:ext uri="{BB962C8B-B14F-4D97-AF65-F5344CB8AC3E}">
        <p14:creationId xmlns:p14="http://schemas.microsoft.com/office/powerpoint/2010/main" xmlns="" val="53661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yellowstone volc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77413" y="2810760"/>
            <a:ext cx="4955867" cy="34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8732" y="455582"/>
            <a:ext cx="2555747" cy="1921474"/>
          </a:xfrm>
          <a:prstGeom prst="rect">
            <a:avLst/>
          </a:prstGeom>
        </p:spPr>
      </p:pic>
      <p:pic>
        <p:nvPicPr>
          <p:cNvPr id="614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212" y="458193"/>
            <a:ext cx="2555747" cy="1916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GB" sz="4000"/>
              <a:t>Geysers and Hot springs</a:t>
            </a:r>
          </a:p>
        </p:txBody>
      </p:sp>
      <p:sp>
        <p:nvSpPr>
          <p:cNvPr id="6150" name="Content Placeholder 6149"/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907977"/>
          </a:xfrm>
        </p:spPr>
        <p:txBody>
          <a:bodyPr>
            <a:normAutofit/>
          </a:bodyPr>
          <a:lstStyle/>
          <a:p>
            <a:r>
              <a:rPr lang="en-GB" dirty="0"/>
              <a:t>Some hot springs are vividly coloured orange, red or yellow. This colouring is caused by colonies of microbes called archaea that can survive intense heat.</a:t>
            </a:r>
          </a:p>
          <a:p>
            <a:r>
              <a:rPr lang="en-GB" dirty="0"/>
              <a:t>Geysers can erupt to 330 or more. Old Faithful in Wyoming can reach up to 130 feet.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8752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197</Words>
  <Application>Microsoft Office PowerPoint</Application>
  <PresentationFormat>Personalizado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Yellowstone National Park</vt:lpstr>
      <vt:lpstr>Where is Yellowstone National Park? </vt:lpstr>
      <vt:lpstr>Animals!</vt:lpstr>
      <vt:lpstr>Animals in Yellowstone</vt:lpstr>
      <vt:lpstr>Quick Facts:</vt:lpstr>
      <vt:lpstr>Geography</vt:lpstr>
      <vt:lpstr>Summer / Winter </vt:lpstr>
      <vt:lpstr>Bear Jam!</vt:lpstr>
      <vt:lpstr>Geysers and Hot springs</vt:lpstr>
      <vt:lpstr>Draw a poster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Yellowstone National Park</dc:title>
  <dc:creator>Ellen Davies</dc:creator>
  <cp:lastModifiedBy>Usuario</cp:lastModifiedBy>
  <cp:revision>10</cp:revision>
  <dcterms:created xsi:type="dcterms:W3CDTF">2016-11-07T15:59:19Z</dcterms:created>
  <dcterms:modified xsi:type="dcterms:W3CDTF">2017-02-01T09:28:58Z</dcterms:modified>
</cp:coreProperties>
</file>